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5" r:id="rId8"/>
    <p:sldId id="266" r:id="rId9"/>
    <p:sldId id="267" r:id="rId10"/>
    <p:sldId id="263" r:id="rId11"/>
    <p:sldId id="275" r:id="rId12"/>
    <p:sldId id="274" r:id="rId13"/>
    <p:sldId id="272" r:id="rId14"/>
    <p:sldId id="262" r:id="rId15"/>
    <p:sldId id="273" r:id="rId16"/>
    <p:sldId id="261" r:id="rId17"/>
    <p:sldId id="268" r:id="rId18"/>
    <p:sldId id="270" r:id="rId19"/>
    <p:sldId id="26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5.xml.rels><?xml version="1.0" encoding="UTF-8" standalone="yes"?>
<Relationships xmlns="http://schemas.openxmlformats.org/package/2006/relationships"><Relationship Id="rId2" Type="http://schemas.openxmlformats.org/officeDocument/2006/relationships/hyperlink" Target="http://myedmondsnews.com/2016/04/prep-softball-photo-galleries-warriors-vs-seagulls-and-mavs-vs-spartans/" TargetMode="External"/><Relationship Id="rId1" Type="http://schemas.openxmlformats.org/officeDocument/2006/relationships/image" Target="../media/image27.jpg"/></Relationships>
</file>

<file path=ppt/diagrams/_rels/drawing5.xml.rels><?xml version="1.0" encoding="UTF-8" standalone="yes"?>
<Relationships xmlns="http://schemas.openxmlformats.org/package/2006/relationships"><Relationship Id="rId2" Type="http://schemas.openxmlformats.org/officeDocument/2006/relationships/hyperlink" Target="http://myedmondsnews.com/2016/04/prep-softball-photo-galleries-warriors-vs-seagulls-and-mavs-vs-spartans/" TargetMode="External"/><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899FE-68F6-4457-8AB9-52497032D35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IN"/>
        </a:p>
      </dgm:t>
    </dgm:pt>
    <dgm:pt modelId="{BDF75488-6AE4-4FB3-BB33-3502046B5647}">
      <dgm:prSet phldrT="[Text]"/>
      <dgm:spPr/>
      <dgm:t>
        <a:bodyPr/>
        <a:lstStyle/>
        <a:p>
          <a:r>
            <a:rPr lang="en-IN" b="1" dirty="0"/>
            <a:t>Estimating Manpower Requirements</a:t>
          </a:r>
        </a:p>
      </dgm:t>
    </dgm:pt>
    <dgm:pt modelId="{8637E31F-838D-485E-9296-75FCAA0D9EC9}" type="parTrans" cxnId="{3609C000-88EF-49E4-AF26-603821C3F97D}">
      <dgm:prSet/>
      <dgm:spPr/>
      <dgm:t>
        <a:bodyPr/>
        <a:lstStyle/>
        <a:p>
          <a:endParaRPr lang="en-IN"/>
        </a:p>
      </dgm:t>
    </dgm:pt>
    <dgm:pt modelId="{8887FA7E-1A4D-4915-BFAE-ADC97FA6016E}" type="sibTrans" cxnId="{3609C000-88EF-49E4-AF26-603821C3F97D}">
      <dgm:prSet/>
      <dgm:spPr/>
      <dgm:t>
        <a:bodyPr/>
        <a:lstStyle/>
        <a:p>
          <a:endParaRPr lang="en-IN"/>
        </a:p>
      </dgm:t>
    </dgm:pt>
    <dgm:pt modelId="{CF4CFD2C-DCC3-4B5A-8E84-663511837D97}">
      <dgm:prSet phldrT="[Text]"/>
      <dgm:spPr/>
      <dgm:t>
        <a:bodyPr/>
        <a:lstStyle/>
        <a:p>
          <a:r>
            <a:rPr lang="en-US" b="1" dirty="0"/>
            <a:t>Training and Development of Staff</a:t>
          </a:r>
          <a:endParaRPr lang="en-IN" b="1" dirty="0"/>
        </a:p>
      </dgm:t>
    </dgm:pt>
    <dgm:pt modelId="{F1BD320B-EFB0-4B55-B13D-15E56873C168}" type="parTrans" cxnId="{02AB74A6-24F2-497D-AFE9-58E03706E961}">
      <dgm:prSet/>
      <dgm:spPr/>
      <dgm:t>
        <a:bodyPr/>
        <a:lstStyle/>
        <a:p>
          <a:endParaRPr lang="en-IN"/>
        </a:p>
      </dgm:t>
    </dgm:pt>
    <dgm:pt modelId="{D1F3FEB8-6517-414E-BC53-30C3FA175BBD}" type="sibTrans" cxnId="{02AB74A6-24F2-497D-AFE9-58E03706E961}">
      <dgm:prSet/>
      <dgm:spPr/>
      <dgm:t>
        <a:bodyPr/>
        <a:lstStyle/>
        <a:p>
          <a:endParaRPr lang="en-IN"/>
        </a:p>
      </dgm:t>
    </dgm:pt>
    <dgm:pt modelId="{EFD8D335-D938-4A49-8119-F0A51AF74991}">
      <dgm:prSet phldrT="[Text]"/>
      <dgm:spPr/>
      <dgm:t>
        <a:bodyPr/>
        <a:lstStyle/>
        <a:p>
          <a:r>
            <a:rPr lang="en-IN" b="1" dirty="0">
              <a:solidFill>
                <a:schemeClr val="tx1"/>
              </a:solidFill>
            </a:rPr>
            <a:t>Promotion and Transfer</a:t>
          </a:r>
        </a:p>
      </dgm:t>
    </dgm:pt>
    <dgm:pt modelId="{FE229BA0-803D-4D25-AB04-17334A19B250}" type="parTrans" cxnId="{F68259F8-6403-482E-A13A-E23034A3A8AB}">
      <dgm:prSet/>
      <dgm:spPr/>
      <dgm:t>
        <a:bodyPr/>
        <a:lstStyle/>
        <a:p>
          <a:endParaRPr lang="en-IN"/>
        </a:p>
      </dgm:t>
    </dgm:pt>
    <dgm:pt modelId="{CA45E101-7E71-4755-BE96-D809425D87FB}" type="sibTrans" cxnId="{F68259F8-6403-482E-A13A-E23034A3A8AB}">
      <dgm:prSet/>
      <dgm:spPr/>
      <dgm:t>
        <a:bodyPr/>
        <a:lstStyle/>
        <a:p>
          <a:endParaRPr lang="en-IN"/>
        </a:p>
      </dgm:t>
    </dgm:pt>
    <dgm:pt modelId="{671316A8-F504-416B-A1B7-AAB35385871A}">
      <dgm:prSet phldrT="[Text]"/>
      <dgm:spPr/>
      <dgm:t>
        <a:bodyPr/>
        <a:lstStyle/>
        <a:p>
          <a:r>
            <a:rPr lang="en-US" b="1" dirty="0"/>
            <a:t>Recruitment and selection of staff</a:t>
          </a:r>
          <a:endParaRPr lang="en-IN" b="1" dirty="0"/>
        </a:p>
      </dgm:t>
    </dgm:pt>
    <dgm:pt modelId="{FEE3DBCA-B031-44FD-9BCF-5B78BAEC0050}" type="parTrans" cxnId="{054AE860-AD25-4161-BA28-B0B592EFF850}">
      <dgm:prSet/>
      <dgm:spPr/>
      <dgm:t>
        <a:bodyPr/>
        <a:lstStyle/>
        <a:p>
          <a:endParaRPr lang="en-IN"/>
        </a:p>
      </dgm:t>
    </dgm:pt>
    <dgm:pt modelId="{4DA85D75-F28F-4245-B28B-5E8C7E2C1CDD}" type="sibTrans" cxnId="{054AE860-AD25-4161-BA28-B0B592EFF850}">
      <dgm:prSet/>
      <dgm:spPr/>
      <dgm:t>
        <a:bodyPr/>
        <a:lstStyle/>
        <a:p>
          <a:endParaRPr lang="en-IN"/>
        </a:p>
      </dgm:t>
    </dgm:pt>
    <dgm:pt modelId="{90422664-87F5-431D-A327-9815B20DF84B}">
      <dgm:prSet phldrT="[Text]"/>
      <dgm:spPr/>
      <dgm:t>
        <a:bodyPr/>
        <a:lstStyle/>
        <a:p>
          <a:r>
            <a:rPr lang="en-IN" b="1" dirty="0">
              <a:solidFill>
                <a:schemeClr val="tx1"/>
              </a:solidFill>
            </a:rPr>
            <a:t>Remuneration</a:t>
          </a:r>
        </a:p>
      </dgm:t>
    </dgm:pt>
    <dgm:pt modelId="{8B5C9EB5-5CF6-4085-A27E-E7CEF9BD626F}" type="parTrans" cxnId="{CEF3E998-507C-4FD4-8016-51C9AC97197D}">
      <dgm:prSet/>
      <dgm:spPr/>
      <dgm:t>
        <a:bodyPr/>
        <a:lstStyle/>
        <a:p>
          <a:endParaRPr lang="en-IN"/>
        </a:p>
      </dgm:t>
    </dgm:pt>
    <dgm:pt modelId="{5DC6B4D3-63F7-47BD-BFBB-1E4F5E336355}" type="sibTrans" cxnId="{CEF3E998-507C-4FD4-8016-51C9AC97197D}">
      <dgm:prSet/>
      <dgm:spPr/>
      <dgm:t>
        <a:bodyPr/>
        <a:lstStyle/>
        <a:p>
          <a:endParaRPr lang="en-IN"/>
        </a:p>
      </dgm:t>
    </dgm:pt>
    <dgm:pt modelId="{1D0EAA76-CC14-4C43-848A-E316E6A8631A}">
      <dgm:prSet phldrT="[Text]"/>
      <dgm:spPr/>
      <dgm:t>
        <a:bodyPr/>
        <a:lstStyle/>
        <a:p>
          <a:r>
            <a:rPr lang="en-IN" b="1" dirty="0">
              <a:solidFill>
                <a:schemeClr val="tx1"/>
              </a:solidFill>
            </a:rPr>
            <a:t>Orientation of staff</a:t>
          </a:r>
        </a:p>
      </dgm:t>
    </dgm:pt>
    <dgm:pt modelId="{CF655B06-BF83-441D-A4BD-5D43D42C3332}" type="parTrans" cxnId="{874A60F6-E6D4-4F7A-9C93-12A2675EBC99}">
      <dgm:prSet/>
      <dgm:spPr/>
      <dgm:t>
        <a:bodyPr/>
        <a:lstStyle/>
        <a:p>
          <a:endParaRPr lang="en-IN"/>
        </a:p>
      </dgm:t>
    </dgm:pt>
    <dgm:pt modelId="{4C61D621-2539-4CB8-BD26-63BEB170ECF5}" type="sibTrans" cxnId="{874A60F6-E6D4-4F7A-9C93-12A2675EBC99}">
      <dgm:prSet/>
      <dgm:spPr/>
      <dgm:t>
        <a:bodyPr/>
        <a:lstStyle/>
        <a:p>
          <a:endParaRPr lang="en-IN"/>
        </a:p>
      </dgm:t>
    </dgm:pt>
    <dgm:pt modelId="{C6B0E358-6FFE-42D2-929B-760DA389D721}">
      <dgm:prSet phldrT="[Text]"/>
      <dgm:spPr/>
      <dgm:t>
        <a:bodyPr/>
        <a:lstStyle/>
        <a:p>
          <a:r>
            <a:rPr lang="en-IN" b="1" dirty="0">
              <a:solidFill>
                <a:schemeClr val="tx1"/>
              </a:solidFill>
            </a:rPr>
            <a:t>Performance Evaluation</a:t>
          </a:r>
        </a:p>
      </dgm:t>
    </dgm:pt>
    <dgm:pt modelId="{911D8625-A092-4EB3-A8F6-6BB5A1A3B268}" type="parTrans" cxnId="{4BD6781D-5A08-4BD1-8183-741ACF50A944}">
      <dgm:prSet/>
      <dgm:spPr/>
      <dgm:t>
        <a:bodyPr/>
        <a:lstStyle/>
        <a:p>
          <a:endParaRPr lang="en-IN"/>
        </a:p>
      </dgm:t>
    </dgm:pt>
    <dgm:pt modelId="{1BAAD675-6168-49E7-9FFA-E56BC4E3E8F9}" type="sibTrans" cxnId="{4BD6781D-5A08-4BD1-8183-741ACF50A944}">
      <dgm:prSet/>
      <dgm:spPr/>
      <dgm:t>
        <a:bodyPr/>
        <a:lstStyle/>
        <a:p>
          <a:endParaRPr lang="en-IN"/>
        </a:p>
      </dgm:t>
    </dgm:pt>
    <dgm:pt modelId="{A07B9035-EECF-4F0F-9372-7FBB054A8AD0}" type="pres">
      <dgm:prSet presAssocID="{C7A899FE-68F6-4457-8AB9-52497032D351}" presName="linear" presStyleCnt="0">
        <dgm:presLayoutVars>
          <dgm:dir/>
          <dgm:animLvl val="lvl"/>
          <dgm:resizeHandles val="exact"/>
        </dgm:presLayoutVars>
      </dgm:prSet>
      <dgm:spPr/>
    </dgm:pt>
    <dgm:pt modelId="{E9B57684-7776-4150-B67E-BF3EA2E091DB}" type="pres">
      <dgm:prSet presAssocID="{BDF75488-6AE4-4FB3-BB33-3502046B5647}" presName="parentLin" presStyleCnt="0"/>
      <dgm:spPr/>
    </dgm:pt>
    <dgm:pt modelId="{FEA13109-F02B-45F7-A255-022BCD4D2A0E}" type="pres">
      <dgm:prSet presAssocID="{BDF75488-6AE4-4FB3-BB33-3502046B5647}" presName="parentLeftMargin" presStyleLbl="node1" presStyleIdx="0" presStyleCnt="7"/>
      <dgm:spPr/>
    </dgm:pt>
    <dgm:pt modelId="{AAAEC85A-F175-45BA-A85F-90A136CC310E}" type="pres">
      <dgm:prSet presAssocID="{BDF75488-6AE4-4FB3-BB33-3502046B5647}" presName="parentText" presStyleLbl="node1" presStyleIdx="0" presStyleCnt="7">
        <dgm:presLayoutVars>
          <dgm:chMax val="0"/>
          <dgm:bulletEnabled val="1"/>
        </dgm:presLayoutVars>
      </dgm:prSet>
      <dgm:spPr/>
    </dgm:pt>
    <dgm:pt modelId="{D34F508B-8CCB-4B2A-846A-8BFA1ABAF851}" type="pres">
      <dgm:prSet presAssocID="{BDF75488-6AE4-4FB3-BB33-3502046B5647}" presName="negativeSpace" presStyleCnt="0"/>
      <dgm:spPr/>
    </dgm:pt>
    <dgm:pt modelId="{48488AE3-2EE2-4E56-8B13-5CCD353A4E6E}" type="pres">
      <dgm:prSet presAssocID="{BDF75488-6AE4-4FB3-BB33-3502046B5647}" presName="childText" presStyleLbl="conFgAcc1" presStyleIdx="0" presStyleCnt="7">
        <dgm:presLayoutVars>
          <dgm:bulletEnabled val="1"/>
        </dgm:presLayoutVars>
      </dgm:prSet>
      <dgm:spPr/>
    </dgm:pt>
    <dgm:pt modelId="{BD70F313-3DEF-4B01-A424-D91FB293C3CF}" type="pres">
      <dgm:prSet presAssocID="{8887FA7E-1A4D-4915-BFAE-ADC97FA6016E}" presName="spaceBetweenRectangles" presStyleCnt="0"/>
      <dgm:spPr/>
    </dgm:pt>
    <dgm:pt modelId="{64AD1C66-FCC7-4EA6-9988-07DB0F45A7E2}" type="pres">
      <dgm:prSet presAssocID="{671316A8-F504-416B-A1B7-AAB35385871A}" presName="parentLin" presStyleCnt="0"/>
      <dgm:spPr/>
    </dgm:pt>
    <dgm:pt modelId="{21B61564-B100-4D94-BC70-3900AFB80179}" type="pres">
      <dgm:prSet presAssocID="{671316A8-F504-416B-A1B7-AAB35385871A}" presName="parentLeftMargin" presStyleLbl="node1" presStyleIdx="0" presStyleCnt="7"/>
      <dgm:spPr/>
    </dgm:pt>
    <dgm:pt modelId="{5C747900-8506-4A09-A8C9-FAEA66714205}" type="pres">
      <dgm:prSet presAssocID="{671316A8-F504-416B-A1B7-AAB35385871A}" presName="parentText" presStyleLbl="node1" presStyleIdx="1" presStyleCnt="7">
        <dgm:presLayoutVars>
          <dgm:chMax val="0"/>
          <dgm:bulletEnabled val="1"/>
        </dgm:presLayoutVars>
      </dgm:prSet>
      <dgm:spPr/>
    </dgm:pt>
    <dgm:pt modelId="{5A8D3E82-7D39-4107-BFEC-7E66B7A77F37}" type="pres">
      <dgm:prSet presAssocID="{671316A8-F504-416B-A1B7-AAB35385871A}" presName="negativeSpace" presStyleCnt="0"/>
      <dgm:spPr/>
    </dgm:pt>
    <dgm:pt modelId="{8A7B433D-DDD1-434A-BE29-CD9A899DFC35}" type="pres">
      <dgm:prSet presAssocID="{671316A8-F504-416B-A1B7-AAB35385871A}" presName="childText" presStyleLbl="conFgAcc1" presStyleIdx="1" presStyleCnt="7">
        <dgm:presLayoutVars>
          <dgm:bulletEnabled val="1"/>
        </dgm:presLayoutVars>
      </dgm:prSet>
      <dgm:spPr/>
    </dgm:pt>
    <dgm:pt modelId="{8E2DE27C-9CED-4516-8051-F3DA54839892}" type="pres">
      <dgm:prSet presAssocID="{4DA85D75-F28F-4245-B28B-5E8C7E2C1CDD}" presName="spaceBetweenRectangles" presStyleCnt="0"/>
      <dgm:spPr/>
    </dgm:pt>
    <dgm:pt modelId="{4B06DD27-E97C-483D-B3D6-AE636625AC96}" type="pres">
      <dgm:prSet presAssocID="{CF4CFD2C-DCC3-4B5A-8E84-663511837D97}" presName="parentLin" presStyleCnt="0"/>
      <dgm:spPr/>
    </dgm:pt>
    <dgm:pt modelId="{AA1775A7-AAEE-4BA3-98C5-DF2334AE813D}" type="pres">
      <dgm:prSet presAssocID="{CF4CFD2C-DCC3-4B5A-8E84-663511837D97}" presName="parentLeftMargin" presStyleLbl="node1" presStyleIdx="1" presStyleCnt="7"/>
      <dgm:spPr/>
    </dgm:pt>
    <dgm:pt modelId="{9F120652-EC79-4CD6-B5AB-74BD7102D097}" type="pres">
      <dgm:prSet presAssocID="{CF4CFD2C-DCC3-4B5A-8E84-663511837D97}" presName="parentText" presStyleLbl="node1" presStyleIdx="2" presStyleCnt="7">
        <dgm:presLayoutVars>
          <dgm:chMax val="0"/>
          <dgm:bulletEnabled val="1"/>
        </dgm:presLayoutVars>
      </dgm:prSet>
      <dgm:spPr/>
    </dgm:pt>
    <dgm:pt modelId="{07F4AD01-96D3-4CED-8747-B5383CABEE95}" type="pres">
      <dgm:prSet presAssocID="{CF4CFD2C-DCC3-4B5A-8E84-663511837D97}" presName="negativeSpace" presStyleCnt="0"/>
      <dgm:spPr/>
    </dgm:pt>
    <dgm:pt modelId="{59615E62-24E9-4043-B949-DBCE88D5A2EC}" type="pres">
      <dgm:prSet presAssocID="{CF4CFD2C-DCC3-4B5A-8E84-663511837D97}" presName="childText" presStyleLbl="conFgAcc1" presStyleIdx="2" presStyleCnt="7">
        <dgm:presLayoutVars>
          <dgm:bulletEnabled val="1"/>
        </dgm:presLayoutVars>
      </dgm:prSet>
      <dgm:spPr/>
    </dgm:pt>
    <dgm:pt modelId="{D366B2D6-EDD3-44B5-B266-761A0927BB69}" type="pres">
      <dgm:prSet presAssocID="{D1F3FEB8-6517-414E-BC53-30C3FA175BBD}" presName="spaceBetweenRectangles" presStyleCnt="0"/>
      <dgm:spPr/>
    </dgm:pt>
    <dgm:pt modelId="{05CC180C-394A-4AC4-AFC8-F5FFB823AEA8}" type="pres">
      <dgm:prSet presAssocID="{EFD8D335-D938-4A49-8119-F0A51AF74991}" presName="parentLin" presStyleCnt="0"/>
      <dgm:spPr/>
    </dgm:pt>
    <dgm:pt modelId="{AF293332-88F5-4C28-BA45-649C978C3968}" type="pres">
      <dgm:prSet presAssocID="{EFD8D335-D938-4A49-8119-F0A51AF74991}" presName="parentLeftMargin" presStyleLbl="node1" presStyleIdx="2" presStyleCnt="7"/>
      <dgm:spPr/>
    </dgm:pt>
    <dgm:pt modelId="{9913A635-61FE-4F6F-8A99-DE4B471D067D}" type="pres">
      <dgm:prSet presAssocID="{EFD8D335-D938-4A49-8119-F0A51AF74991}" presName="parentText" presStyleLbl="node1" presStyleIdx="3" presStyleCnt="7">
        <dgm:presLayoutVars>
          <dgm:chMax val="0"/>
          <dgm:bulletEnabled val="1"/>
        </dgm:presLayoutVars>
      </dgm:prSet>
      <dgm:spPr/>
    </dgm:pt>
    <dgm:pt modelId="{57958C94-ABC8-479C-A3ED-21376FE8F7D1}" type="pres">
      <dgm:prSet presAssocID="{EFD8D335-D938-4A49-8119-F0A51AF74991}" presName="negativeSpace" presStyleCnt="0"/>
      <dgm:spPr/>
    </dgm:pt>
    <dgm:pt modelId="{02F850E4-F0D5-4952-B6FD-B9B81434E02B}" type="pres">
      <dgm:prSet presAssocID="{EFD8D335-D938-4A49-8119-F0A51AF74991}" presName="childText" presStyleLbl="conFgAcc1" presStyleIdx="3" presStyleCnt="7">
        <dgm:presLayoutVars>
          <dgm:bulletEnabled val="1"/>
        </dgm:presLayoutVars>
      </dgm:prSet>
      <dgm:spPr/>
    </dgm:pt>
    <dgm:pt modelId="{45D1A6C0-AC53-45AB-A2B7-35A21BA85BD1}" type="pres">
      <dgm:prSet presAssocID="{CA45E101-7E71-4755-BE96-D809425D87FB}" presName="spaceBetweenRectangles" presStyleCnt="0"/>
      <dgm:spPr/>
    </dgm:pt>
    <dgm:pt modelId="{546BC3C0-5313-4D6E-B40B-59A86472871B}" type="pres">
      <dgm:prSet presAssocID="{90422664-87F5-431D-A327-9815B20DF84B}" presName="parentLin" presStyleCnt="0"/>
      <dgm:spPr/>
    </dgm:pt>
    <dgm:pt modelId="{B72EC188-DC84-4D4D-8F33-A4DF80A1F7D6}" type="pres">
      <dgm:prSet presAssocID="{90422664-87F5-431D-A327-9815B20DF84B}" presName="parentLeftMargin" presStyleLbl="node1" presStyleIdx="3" presStyleCnt="7"/>
      <dgm:spPr/>
    </dgm:pt>
    <dgm:pt modelId="{DFB84754-A3B4-4882-815B-9CB2725AA682}" type="pres">
      <dgm:prSet presAssocID="{90422664-87F5-431D-A327-9815B20DF84B}" presName="parentText" presStyleLbl="node1" presStyleIdx="4" presStyleCnt="7">
        <dgm:presLayoutVars>
          <dgm:chMax val="0"/>
          <dgm:bulletEnabled val="1"/>
        </dgm:presLayoutVars>
      </dgm:prSet>
      <dgm:spPr/>
    </dgm:pt>
    <dgm:pt modelId="{6A55D5B3-40C4-4D4B-B3CB-77E42FFC4FB6}" type="pres">
      <dgm:prSet presAssocID="{90422664-87F5-431D-A327-9815B20DF84B}" presName="negativeSpace" presStyleCnt="0"/>
      <dgm:spPr/>
    </dgm:pt>
    <dgm:pt modelId="{7C07B17F-EFEB-4601-A42B-2D420F26902E}" type="pres">
      <dgm:prSet presAssocID="{90422664-87F5-431D-A327-9815B20DF84B}" presName="childText" presStyleLbl="conFgAcc1" presStyleIdx="4" presStyleCnt="7">
        <dgm:presLayoutVars>
          <dgm:bulletEnabled val="1"/>
        </dgm:presLayoutVars>
      </dgm:prSet>
      <dgm:spPr/>
    </dgm:pt>
    <dgm:pt modelId="{C1480C0E-82DE-4969-941C-EE36349891ED}" type="pres">
      <dgm:prSet presAssocID="{5DC6B4D3-63F7-47BD-BFBB-1E4F5E336355}" presName="spaceBetweenRectangles" presStyleCnt="0"/>
      <dgm:spPr/>
    </dgm:pt>
    <dgm:pt modelId="{A56BE978-CB5C-4EF0-9F9E-8FDCA5AE354C}" type="pres">
      <dgm:prSet presAssocID="{1D0EAA76-CC14-4C43-848A-E316E6A8631A}" presName="parentLin" presStyleCnt="0"/>
      <dgm:spPr/>
    </dgm:pt>
    <dgm:pt modelId="{F693E7D6-4797-435C-9B83-2F2A15C87A5C}" type="pres">
      <dgm:prSet presAssocID="{1D0EAA76-CC14-4C43-848A-E316E6A8631A}" presName="parentLeftMargin" presStyleLbl="node1" presStyleIdx="4" presStyleCnt="7"/>
      <dgm:spPr/>
    </dgm:pt>
    <dgm:pt modelId="{FC731B33-F93D-431F-9766-99F3E52911E9}" type="pres">
      <dgm:prSet presAssocID="{1D0EAA76-CC14-4C43-848A-E316E6A8631A}" presName="parentText" presStyleLbl="node1" presStyleIdx="5" presStyleCnt="7">
        <dgm:presLayoutVars>
          <dgm:chMax val="0"/>
          <dgm:bulletEnabled val="1"/>
        </dgm:presLayoutVars>
      </dgm:prSet>
      <dgm:spPr/>
    </dgm:pt>
    <dgm:pt modelId="{711987E8-83F1-45D1-B9B2-D96096692301}" type="pres">
      <dgm:prSet presAssocID="{1D0EAA76-CC14-4C43-848A-E316E6A8631A}" presName="negativeSpace" presStyleCnt="0"/>
      <dgm:spPr/>
    </dgm:pt>
    <dgm:pt modelId="{814875AA-D88C-418F-B43D-493F34EEFA3C}" type="pres">
      <dgm:prSet presAssocID="{1D0EAA76-CC14-4C43-848A-E316E6A8631A}" presName="childText" presStyleLbl="conFgAcc1" presStyleIdx="5" presStyleCnt="7">
        <dgm:presLayoutVars>
          <dgm:bulletEnabled val="1"/>
        </dgm:presLayoutVars>
      </dgm:prSet>
      <dgm:spPr/>
    </dgm:pt>
    <dgm:pt modelId="{2B42DEB0-B527-4002-AA9A-ED88948F6502}" type="pres">
      <dgm:prSet presAssocID="{4C61D621-2539-4CB8-BD26-63BEB170ECF5}" presName="spaceBetweenRectangles" presStyleCnt="0"/>
      <dgm:spPr/>
    </dgm:pt>
    <dgm:pt modelId="{97AB5091-73A0-42B7-B7F7-A1325FE20BA9}" type="pres">
      <dgm:prSet presAssocID="{C6B0E358-6FFE-42D2-929B-760DA389D721}" presName="parentLin" presStyleCnt="0"/>
      <dgm:spPr/>
    </dgm:pt>
    <dgm:pt modelId="{C55F0E24-E7E2-4472-8376-03152ABE185C}" type="pres">
      <dgm:prSet presAssocID="{C6B0E358-6FFE-42D2-929B-760DA389D721}" presName="parentLeftMargin" presStyleLbl="node1" presStyleIdx="5" presStyleCnt="7"/>
      <dgm:spPr/>
    </dgm:pt>
    <dgm:pt modelId="{AD0BE0E8-B479-4DE6-B169-BC48A8D459BD}" type="pres">
      <dgm:prSet presAssocID="{C6B0E358-6FFE-42D2-929B-760DA389D721}" presName="parentText" presStyleLbl="node1" presStyleIdx="6" presStyleCnt="7">
        <dgm:presLayoutVars>
          <dgm:chMax val="0"/>
          <dgm:bulletEnabled val="1"/>
        </dgm:presLayoutVars>
      </dgm:prSet>
      <dgm:spPr/>
    </dgm:pt>
    <dgm:pt modelId="{00F4FFE9-1BD6-4860-AF89-6358CD28E4CF}" type="pres">
      <dgm:prSet presAssocID="{C6B0E358-6FFE-42D2-929B-760DA389D721}" presName="negativeSpace" presStyleCnt="0"/>
      <dgm:spPr/>
    </dgm:pt>
    <dgm:pt modelId="{0D733B7B-1D4B-45C2-B425-F48D5CE8A8F4}" type="pres">
      <dgm:prSet presAssocID="{C6B0E358-6FFE-42D2-929B-760DA389D721}" presName="childText" presStyleLbl="conFgAcc1" presStyleIdx="6" presStyleCnt="7">
        <dgm:presLayoutVars>
          <dgm:bulletEnabled val="1"/>
        </dgm:presLayoutVars>
      </dgm:prSet>
      <dgm:spPr/>
    </dgm:pt>
  </dgm:ptLst>
  <dgm:cxnLst>
    <dgm:cxn modelId="{3609C000-88EF-49E4-AF26-603821C3F97D}" srcId="{C7A899FE-68F6-4457-8AB9-52497032D351}" destId="{BDF75488-6AE4-4FB3-BB33-3502046B5647}" srcOrd="0" destOrd="0" parTransId="{8637E31F-838D-485E-9296-75FCAA0D9EC9}" sibTransId="{8887FA7E-1A4D-4915-BFAE-ADC97FA6016E}"/>
    <dgm:cxn modelId="{B7048408-B676-4719-B1E6-91460BC5C096}" type="presOf" srcId="{90422664-87F5-431D-A327-9815B20DF84B}" destId="{B72EC188-DC84-4D4D-8F33-A4DF80A1F7D6}" srcOrd="0" destOrd="0" presId="urn:microsoft.com/office/officeart/2005/8/layout/list1"/>
    <dgm:cxn modelId="{977DFD0F-58AF-40AF-B12B-DD23E1C8C7C0}" type="presOf" srcId="{BDF75488-6AE4-4FB3-BB33-3502046B5647}" destId="{FEA13109-F02B-45F7-A255-022BCD4D2A0E}" srcOrd="0" destOrd="0" presId="urn:microsoft.com/office/officeart/2005/8/layout/list1"/>
    <dgm:cxn modelId="{4D460616-EFB2-4F61-95D5-34800BA08CE9}" type="presOf" srcId="{1D0EAA76-CC14-4C43-848A-E316E6A8631A}" destId="{FC731B33-F93D-431F-9766-99F3E52911E9}" srcOrd="1" destOrd="0" presId="urn:microsoft.com/office/officeart/2005/8/layout/list1"/>
    <dgm:cxn modelId="{4BD6781D-5A08-4BD1-8183-741ACF50A944}" srcId="{C7A899FE-68F6-4457-8AB9-52497032D351}" destId="{C6B0E358-6FFE-42D2-929B-760DA389D721}" srcOrd="6" destOrd="0" parTransId="{911D8625-A092-4EB3-A8F6-6BB5A1A3B268}" sibTransId="{1BAAD675-6168-49E7-9FFA-E56BC4E3E8F9}"/>
    <dgm:cxn modelId="{9EB76A2B-0539-4936-8018-726BC9AD3919}" type="presOf" srcId="{C7A899FE-68F6-4457-8AB9-52497032D351}" destId="{A07B9035-EECF-4F0F-9372-7FBB054A8AD0}" srcOrd="0" destOrd="0" presId="urn:microsoft.com/office/officeart/2005/8/layout/list1"/>
    <dgm:cxn modelId="{7F58263B-701F-4BA7-AA33-9E54D98C60ED}" type="presOf" srcId="{C6B0E358-6FFE-42D2-929B-760DA389D721}" destId="{C55F0E24-E7E2-4472-8376-03152ABE185C}" srcOrd="0" destOrd="0" presId="urn:microsoft.com/office/officeart/2005/8/layout/list1"/>
    <dgm:cxn modelId="{054AE860-AD25-4161-BA28-B0B592EFF850}" srcId="{C7A899FE-68F6-4457-8AB9-52497032D351}" destId="{671316A8-F504-416B-A1B7-AAB35385871A}" srcOrd="1" destOrd="0" parTransId="{FEE3DBCA-B031-44FD-9BCF-5B78BAEC0050}" sibTransId="{4DA85D75-F28F-4245-B28B-5E8C7E2C1CDD}"/>
    <dgm:cxn modelId="{11664652-F1C8-4703-BFDF-49EF9F0080B2}" type="presOf" srcId="{671316A8-F504-416B-A1B7-AAB35385871A}" destId="{21B61564-B100-4D94-BC70-3900AFB80179}" srcOrd="0" destOrd="0" presId="urn:microsoft.com/office/officeart/2005/8/layout/list1"/>
    <dgm:cxn modelId="{D1CCF455-5337-40B7-9A3B-5064B2E59D3C}" type="presOf" srcId="{C6B0E358-6FFE-42D2-929B-760DA389D721}" destId="{AD0BE0E8-B479-4DE6-B169-BC48A8D459BD}" srcOrd="1" destOrd="0" presId="urn:microsoft.com/office/officeart/2005/8/layout/list1"/>
    <dgm:cxn modelId="{803AE876-02CA-4AD6-9191-65FC9B0714AF}" type="presOf" srcId="{EFD8D335-D938-4A49-8119-F0A51AF74991}" destId="{9913A635-61FE-4F6F-8A99-DE4B471D067D}" srcOrd="1" destOrd="0" presId="urn:microsoft.com/office/officeart/2005/8/layout/list1"/>
    <dgm:cxn modelId="{E6910E85-D54F-409A-9636-9EF937E0A25E}" type="presOf" srcId="{1D0EAA76-CC14-4C43-848A-E316E6A8631A}" destId="{F693E7D6-4797-435C-9B83-2F2A15C87A5C}" srcOrd="0" destOrd="0" presId="urn:microsoft.com/office/officeart/2005/8/layout/list1"/>
    <dgm:cxn modelId="{9A020E90-6F0B-414C-8474-9AB6FDB0F237}" type="presOf" srcId="{BDF75488-6AE4-4FB3-BB33-3502046B5647}" destId="{AAAEC85A-F175-45BA-A85F-90A136CC310E}" srcOrd="1" destOrd="0" presId="urn:microsoft.com/office/officeart/2005/8/layout/list1"/>
    <dgm:cxn modelId="{CEF3E998-507C-4FD4-8016-51C9AC97197D}" srcId="{C7A899FE-68F6-4457-8AB9-52497032D351}" destId="{90422664-87F5-431D-A327-9815B20DF84B}" srcOrd="4" destOrd="0" parTransId="{8B5C9EB5-5CF6-4085-A27E-E7CEF9BD626F}" sibTransId="{5DC6B4D3-63F7-47BD-BFBB-1E4F5E336355}"/>
    <dgm:cxn modelId="{02AB74A6-24F2-497D-AFE9-58E03706E961}" srcId="{C7A899FE-68F6-4457-8AB9-52497032D351}" destId="{CF4CFD2C-DCC3-4B5A-8E84-663511837D97}" srcOrd="2" destOrd="0" parTransId="{F1BD320B-EFB0-4B55-B13D-15E56873C168}" sibTransId="{D1F3FEB8-6517-414E-BC53-30C3FA175BBD}"/>
    <dgm:cxn modelId="{96D990B2-C28A-429C-8CC9-97EB3269FD41}" type="presOf" srcId="{671316A8-F504-416B-A1B7-AAB35385871A}" destId="{5C747900-8506-4A09-A8C9-FAEA66714205}" srcOrd="1" destOrd="0" presId="urn:microsoft.com/office/officeart/2005/8/layout/list1"/>
    <dgm:cxn modelId="{A10C92B8-5D41-483A-A0C9-F790ECFAD3F4}" type="presOf" srcId="{EFD8D335-D938-4A49-8119-F0A51AF74991}" destId="{AF293332-88F5-4C28-BA45-649C978C3968}" srcOrd="0" destOrd="0" presId="urn:microsoft.com/office/officeart/2005/8/layout/list1"/>
    <dgm:cxn modelId="{BAC413BF-6DDC-4C4E-8DD7-015C21AEBDFA}" type="presOf" srcId="{CF4CFD2C-DCC3-4B5A-8E84-663511837D97}" destId="{9F120652-EC79-4CD6-B5AB-74BD7102D097}" srcOrd="1" destOrd="0" presId="urn:microsoft.com/office/officeart/2005/8/layout/list1"/>
    <dgm:cxn modelId="{B29B18CC-629C-4693-9345-A41EC47E838E}" type="presOf" srcId="{CF4CFD2C-DCC3-4B5A-8E84-663511837D97}" destId="{AA1775A7-AAEE-4BA3-98C5-DF2334AE813D}" srcOrd="0" destOrd="0" presId="urn:microsoft.com/office/officeart/2005/8/layout/list1"/>
    <dgm:cxn modelId="{874A60F6-E6D4-4F7A-9C93-12A2675EBC99}" srcId="{C7A899FE-68F6-4457-8AB9-52497032D351}" destId="{1D0EAA76-CC14-4C43-848A-E316E6A8631A}" srcOrd="5" destOrd="0" parTransId="{CF655B06-BF83-441D-A4BD-5D43D42C3332}" sibTransId="{4C61D621-2539-4CB8-BD26-63BEB170ECF5}"/>
    <dgm:cxn modelId="{F68259F8-6403-482E-A13A-E23034A3A8AB}" srcId="{C7A899FE-68F6-4457-8AB9-52497032D351}" destId="{EFD8D335-D938-4A49-8119-F0A51AF74991}" srcOrd="3" destOrd="0" parTransId="{FE229BA0-803D-4D25-AB04-17334A19B250}" sibTransId="{CA45E101-7E71-4755-BE96-D809425D87FB}"/>
    <dgm:cxn modelId="{A8921BF9-6739-45B3-BF21-9CB549B73F8E}" type="presOf" srcId="{90422664-87F5-431D-A327-9815B20DF84B}" destId="{DFB84754-A3B4-4882-815B-9CB2725AA682}" srcOrd="1" destOrd="0" presId="urn:microsoft.com/office/officeart/2005/8/layout/list1"/>
    <dgm:cxn modelId="{93299A27-E0F9-47DE-A7BE-4676A5B4F6BF}" type="presParOf" srcId="{A07B9035-EECF-4F0F-9372-7FBB054A8AD0}" destId="{E9B57684-7776-4150-B67E-BF3EA2E091DB}" srcOrd="0" destOrd="0" presId="urn:microsoft.com/office/officeart/2005/8/layout/list1"/>
    <dgm:cxn modelId="{7CC838FC-E063-4E7C-8C36-4CFA62BA8146}" type="presParOf" srcId="{E9B57684-7776-4150-B67E-BF3EA2E091DB}" destId="{FEA13109-F02B-45F7-A255-022BCD4D2A0E}" srcOrd="0" destOrd="0" presId="urn:microsoft.com/office/officeart/2005/8/layout/list1"/>
    <dgm:cxn modelId="{AECB5AFC-35B6-4632-A90D-7FDDE7371F55}" type="presParOf" srcId="{E9B57684-7776-4150-B67E-BF3EA2E091DB}" destId="{AAAEC85A-F175-45BA-A85F-90A136CC310E}" srcOrd="1" destOrd="0" presId="urn:microsoft.com/office/officeart/2005/8/layout/list1"/>
    <dgm:cxn modelId="{3D1BBF20-6A59-467C-92E8-C63B2DB35349}" type="presParOf" srcId="{A07B9035-EECF-4F0F-9372-7FBB054A8AD0}" destId="{D34F508B-8CCB-4B2A-846A-8BFA1ABAF851}" srcOrd="1" destOrd="0" presId="urn:microsoft.com/office/officeart/2005/8/layout/list1"/>
    <dgm:cxn modelId="{D7EE4BF2-7607-4869-90EA-E2488D9CBBB1}" type="presParOf" srcId="{A07B9035-EECF-4F0F-9372-7FBB054A8AD0}" destId="{48488AE3-2EE2-4E56-8B13-5CCD353A4E6E}" srcOrd="2" destOrd="0" presId="urn:microsoft.com/office/officeart/2005/8/layout/list1"/>
    <dgm:cxn modelId="{32D83E4D-3D93-4A04-8764-C08CAA97252B}" type="presParOf" srcId="{A07B9035-EECF-4F0F-9372-7FBB054A8AD0}" destId="{BD70F313-3DEF-4B01-A424-D91FB293C3CF}" srcOrd="3" destOrd="0" presId="urn:microsoft.com/office/officeart/2005/8/layout/list1"/>
    <dgm:cxn modelId="{3CC0076A-9257-4ED4-B517-EE355472BE69}" type="presParOf" srcId="{A07B9035-EECF-4F0F-9372-7FBB054A8AD0}" destId="{64AD1C66-FCC7-4EA6-9988-07DB0F45A7E2}" srcOrd="4" destOrd="0" presId="urn:microsoft.com/office/officeart/2005/8/layout/list1"/>
    <dgm:cxn modelId="{F4B9BF94-887D-439F-98FB-7503E0646B42}" type="presParOf" srcId="{64AD1C66-FCC7-4EA6-9988-07DB0F45A7E2}" destId="{21B61564-B100-4D94-BC70-3900AFB80179}" srcOrd="0" destOrd="0" presId="urn:microsoft.com/office/officeart/2005/8/layout/list1"/>
    <dgm:cxn modelId="{B8E2488E-8DC8-44DC-86E9-6AF4085FD58F}" type="presParOf" srcId="{64AD1C66-FCC7-4EA6-9988-07DB0F45A7E2}" destId="{5C747900-8506-4A09-A8C9-FAEA66714205}" srcOrd="1" destOrd="0" presId="urn:microsoft.com/office/officeart/2005/8/layout/list1"/>
    <dgm:cxn modelId="{0657B500-C20F-4FAD-A2FA-4287AD6C25A7}" type="presParOf" srcId="{A07B9035-EECF-4F0F-9372-7FBB054A8AD0}" destId="{5A8D3E82-7D39-4107-BFEC-7E66B7A77F37}" srcOrd="5" destOrd="0" presId="urn:microsoft.com/office/officeart/2005/8/layout/list1"/>
    <dgm:cxn modelId="{EA51F204-A315-4B65-AC2B-777F3411839F}" type="presParOf" srcId="{A07B9035-EECF-4F0F-9372-7FBB054A8AD0}" destId="{8A7B433D-DDD1-434A-BE29-CD9A899DFC35}" srcOrd="6" destOrd="0" presId="urn:microsoft.com/office/officeart/2005/8/layout/list1"/>
    <dgm:cxn modelId="{FF092E8F-558A-4821-8F9D-765D32FD8FAD}" type="presParOf" srcId="{A07B9035-EECF-4F0F-9372-7FBB054A8AD0}" destId="{8E2DE27C-9CED-4516-8051-F3DA54839892}" srcOrd="7" destOrd="0" presId="urn:microsoft.com/office/officeart/2005/8/layout/list1"/>
    <dgm:cxn modelId="{43ABEDC7-8E51-4C0C-ABB3-0C396F330D32}" type="presParOf" srcId="{A07B9035-EECF-4F0F-9372-7FBB054A8AD0}" destId="{4B06DD27-E97C-483D-B3D6-AE636625AC96}" srcOrd="8" destOrd="0" presId="urn:microsoft.com/office/officeart/2005/8/layout/list1"/>
    <dgm:cxn modelId="{5C1B5FB2-754D-4396-BB70-E98CFECC7ADD}" type="presParOf" srcId="{4B06DD27-E97C-483D-B3D6-AE636625AC96}" destId="{AA1775A7-AAEE-4BA3-98C5-DF2334AE813D}" srcOrd="0" destOrd="0" presId="urn:microsoft.com/office/officeart/2005/8/layout/list1"/>
    <dgm:cxn modelId="{0E3AA242-D037-4F6A-8898-86C230E47750}" type="presParOf" srcId="{4B06DD27-E97C-483D-B3D6-AE636625AC96}" destId="{9F120652-EC79-4CD6-B5AB-74BD7102D097}" srcOrd="1" destOrd="0" presId="urn:microsoft.com/office/officeart/2005/8/layout/list1"/>
    <dgm:cxn modelId="{E9D645AC-C0F4-4843-AC6F-3FE36059E2D7}" type="presParOf" srcId="{A07B9035-EECF-4F0F-9372-7FBB054A8AD0}" destId="{07F4AD01-96D3-4CED-8747-B5383CABEE95}" srcOrd="9" destOrd="0" presId="urn:microsoft.com/office/officeart/2005/8/layout/list1"/>
    <dgm:cxn modelId="{214521F9-E65C-45F1-BD32-C4C5C0FB9AE5}" type="presParOf" srcId="{A07B9035-EECF-4F0F-9372-7FBB054A8AD0}" destId="{59615E62-24E9-4043-B949-DBCE88D5A2EC}" srcOrd="10" destOrd="0" presId="urn:microsoft.com/office/officeart/2005/8/layout/list1"/>
    <dgm:cxn modelId="{816C54CD-AAD9-4533-94A8-148A3FEC2531}" type="presParOf" srcId="{A07B9035-EECF-4F0F-9372-7FBB054A8AD0}" destId="{D366B2D6-EDD3-44B5-B266-761A0927BB69}" srcOrd="11" destOrd="0" presId="urn:microsoft.com/office/officeart/2005/8/layout/list1"/>
    <dgm:cxn modelId="{4E539C85-4EE1-4B5E-86CD-4DCE4E4E5B49}" type="presParOf" srcId="{A07B9035-EECF-4F0F-9372-7FBB054A8AD0}" destId="{05CC180C-394A-4AC4-AFC8-F5FFB823AEA8}" srcOrd="12" destOrd="0" presId="urn:microsoft.com/office/officeart/2005/8/layout/list1"/>
    <dgm:cxn modelId="{B08874C5-3FDE-4E10-864F-AAA9DA821729}" type="presParOf" srcId="{05CC180C-394A-4AC4-AFC8-F5FFB823AEA8}" destId="{AF293332-88F5-4C28-BA45-649C978C3968}" srcOrd="0" destOrd="0" presId="urn:microsoft.com/office/officeart/2005/8/layout/list1"/>
    <dgm:cxn modelId="{1015F469-F4A2-4957-9DE0-EEBED2488227}" type="presParOf" srcId="{05CC180C-394A-4AC4-AFC8-F5FFB823AEA8}" destId="{9913A635-61FE-4F6F-8A99-DE4B471D067D}" srcOrd="1" destOrd="0" presId="urn:microsoft.com/office/officeart/2005/8/layout/list1"/>
    <dgm:cxn modelId="{25D03368-C8A4-4AEB-B1A4-1A6E52C54E33}" type="presParOf" srcId="{A07B9035-EECF-4F0F-9372-7FBB054A8AD0}" destId="{57958C94-ABC8-479C-A3ED-21376FE8F7D1}" srcOrd="13" destOrd="0" presId="urn:microsoft.com/office/officeart/2005/8/layout/list1"/>
    <dgm:cxn modelId="{93640171-9033-4949-BC87-C8143CCBC282}" type="presParOf" srcId="{A07B9035-EECF-4F0F-9372-7FBB054A8AD0}" destId="{02F850E4-F0D5-4952-B6FD-B9B81434E02B}" srcOrd="14" destOrd="0" presId="urn:microsoft.com/office/officeart/2005/8/layout/list1"/>
    <dgm:cxn modelId="{4B4AE48B-8601-4D91-9F5B-8419D1D5FC96}" type="presParOf" srcId="{A07B9035-EECF-4F0F-9372-7FBB054A8AD0}" destId="{45D1A6C0-AC53-45AB-A2B7-35A21BA85BD1}" srcOrd="15" destOrd="0" presId="urn:microsoft.com/office/officeart/2005/8/layout/list1"/>
    <dgm:cxn modelId="{C412FE2D-F377-4383-8ECA-2BCA56D85494}" type="presParOf" srcId="{A07B9035-EECF-4F0F-9372-7FBB054A8AD0}" destId="{546BC3C0-5313-4D6E-B40B-59A86472871B}" srcOrd="16" destOrd="0" presId="urn:microsoft.com/office/officeart/2005/8/layout/list1"/>
    <dgm:cxn modelId="{04E429CE-74A8-4195-9735-088698D41D93}" type="presParOf" srcId="{546BC3C0-5313-4D6E-B40B-59A86472871B}" destId="{B72EC188-DC84-4D4D-8F33-A4DF80A1F7D6}" srcOrd="0" destOrd="0" presId="urn:microsoft.com/office/officeart/2005/8/layout/list1"/>
    <dgm:cxn modelId="{454EE334-4165-458F-8882-F095C0EDA2C1}" type="presParOf" srcId="{546BC3C0-5313-4D6E-B40B-59A86472871B}" destId="{DFB84754-A3B4-4882-815B-9CB2725AA682}" srcOrd="1" destOrd="0" presId="urn:microsoft.com/office/officeart/2005/8/layout/list1"/>
    <dgm:cxn modelId="{FE1EE585-C0DF-450A-9C74-CE308303BFFF}" type="presParOf" srcId="{A07B9035-EECF-4F0F-9372-7FBB054A8AD0}" destId="{6A55D5B3-40C4-4D4B-B3CB-77E42FFC4FB6}" srcOrd="17" destOrd="0" presId="urn:microsoft.com/office/officeart/2005/8/layout/list1"/>
    <dgm:cxn modelId="{0DCC504B-278E-465A-99D0-F237B4F3CC2A}" type="presParOf" srcId="{A07B9035-EECF-4F0F-9372-7FBB054A8AD0}" destId="{7C07B17F-EFEB-4601-A42B-2D420F26902E}" srcOrd="18" destOrd="0" presId="urn:microsoft.com/office/officeart/2005/8/layout/list1"/>
    <dgm:cxn modelId="{7D588133-AA73-4218-9144-6614AE8A25B0}" type="presParOf" srcId="{A07B9035-EECF-4F0F-9372-7FBB054A8AD0}" destId="{C1480C0E-82DE-4969-941C-EE36349891ED}" srcOrd="19" destOrd="0" presId="urn:microsoft.com/office/officeart/2005/8/layout/list1"/>
    <dgm:cxn modelId="{B5DCED23-5E36-4AE4-8245-3F53AB25EEFE}" type="presParOf" srcId="{A07B9035-EECF-4F0F-9372-7FBB054A8AD0}" destId="{A56BE978-CB5C-4EF0-9F9E-8FDCA5AE354C}" srcOrd="20" destOrd="0" presId="urn:microsoft.com/office/officeart/2005/8/layout/list1"/>
    <dgm:cxn modelId="{3549FC39-7CB4-4EB9-B826-9EB11608D530}" type="presParOf" srcId="{A56BE978-CB5C-4EF0-9F9E-8FDCA5AE354C}" destId="{F693E7D6-4797-435C-9B83-2F2A15C87A5C}" srcOrd="0" destOrd="0" presId="urn:microsoft.com/office/officeart/2005/8/layout/list1"/>
    <dgm:cxn modelId="{C73FD658-BA63-431C-94C8-23997C8A6F6D}" type="presParOf" srcId="{A56BE978-CB5C-4EF0-9F9E-8FDCA5AE354C}" destId="{FC731B33-F93D-431F-9766-99F3E52911E9}" srcOrd="1" destOrd="0" presId="urn:microsoft.com/office/officeart/2005/8/layout/list1"/>
    <dgm:cxn modelId="{81CEE5A7-CD00-4DA3-87B2-1C1AC9AF6708}" type="presParOf" srcId="{A07B9035-EECF-4F0F-9372-7FBB054A8AD0}" destId="{711987E8-83F1-45D1-B9B2-D96096692301}" srcOrd="21" destOrd="0" presId="urn:microsoft.com/office/officeart/2005/8/layout/list1"/>
    <dgm:cxn modelId="{210378E4-714C-4CDC-8A1C-1CA2080DAC79}" type="presParOf" srcId="{A07B9035-EECF-4F0F-9372-7FBB054A8AD0}" destId="{814875AA-D88C-418F-B43D-493F34EEFA3C}" srcOrd="22" destOrd="0" presId="urn:microsoft.com/office/officeart/2005/8/layout/list1"/>
    <dgm:cxn modelId="{FC9CE994-4F2A-4667-9F92-6124C53ED1B1}" type="presParOf" srcId="{A07B9035-EECF-4F0F-9372-7FBB054A8AD0}" destId="{2B42DEB0-B527-4002-AA9A-ED88948F6502}" srcOrd="23" destOrd="0" presId="urn:microsoft.com/office/officeart/2005/8/layout/list1"/>
    <dgm:cxn modelId="{7D958C9F-590F-47AE-B42C-AF32D0C77ED1}" type="presParOf" srcId="{A07B9035-EECF-4F0F-9372-7FBB054A8AD0}" destId="{97AB5091-73A0-42B7-B7F7-A1325FE20BA9}" srcOrd="24" destOrd="0" presId="urn:microsoft.com/office/officeart/2005/8/layout/list1"/>
    <dgm:cxn modelId="{ABECF8BD-8644-4908-BF4A-467C68FFD122}" type="presParOf" srcId="{97AB5091-73A0-42B7-B7F7-A1325FE20BA9}" destId="{C55F0E24-E7E2-4472-8376-03152ABE185C}" srcOrd="0" destOrd="0" presId="urn:microsoft.com/office/officeart/2005/8/layout/list1"/>
    <dgm:cxn modelId="{5A3F03CA-FA9E-4F69-9E78-31C7EEA12194}" type="presParOf" srcId="{97AB5091-73A0-42B7-B7F7-A1325FE20BA9}" destId="{AD0BE0E8-B479-4DE6-B169-BC48A8D459BD}" srcOrd="1" destOrd="0" presId="urn:microsoft.com/office/officeart/2005/8/layout/list1"/>
    <dgm:cxn modelId="{1E0FC7C9-C4E5-4128-92CA-A960494F3E5D}" type="presParOf" srcId="{A07B9035-EECF-4F0F-9372-7FBB054A8AD0}" destId="{00F4FFE9-1BD6-4860-AF89-6358CD28E4CF}" srcOrd="25" destOrd="0" presId="urn:microsoft.com/office/officeart/2005/8/layout/list1"/>
    <dgm:cxn modelId="{05EEEA7A-AB4D-4EE3-A3ED-2018365CFC37}" type="presParOf" srcId="{A07B9035-EECF-4F0F-9372-7FBB054A8AD0}" destId="{0D733B7B-1D4B-45C2-B425-F48D5CE8A8F4}"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794745-2960-4913-8C38-C49F7323AD3A}" type="doc">
      <dgm:prSet loTypeId="urn:microsoft.com/office/officeart/2005/8/layout/equation2" loCatId="process" qsTypeId="urn:microsoft.com/office/officeart/2005/8/quickstyle/simple1" qsCatId="simple" csTypeId="urn:microsoft.com/office/officeart/2005/8/colors/colorful1" csCatId="colorful" phldr="1"/>
      <dgm:spPr/>
    </dgm:pt>
    <dgm:pt modelId="{0435A1DB-B746-4310-81FD-233F72D6A2DF}">
      <dgm:prSet phldrT="[Text]"/>
      <dgm:spPr>
        <a:solidFill>
          <a:schemeClr val="accent1"/>
        </a:solidFill>
      </dgm:spPr>
      <dgm:t>
        <a:bodyPr/>
        <a:lstStyle/>
        <a:p>
          <a:r>
            <a:rPr lang="en-IN" b="1" i="0" dirty="0"/>
            <a:t>On-the-job training</a:t>
          </a:r>
          <a:endParaRPr lang="en-IN" dirty="0"/>
        </a:p>
      </dgm:t>
    </dgm:pt>
    <dgm:pt modelId="{46321E3E-FC10-43ED-BDF8-A1234CE2C7D8}" type="parTrans" cxnId="{106ACDE2-6128-4E8C-8738-6F791352ACBF}">
      <dgm:prSet/>
      <dgm:spPr/>
      <dgm:t>
        <a:bodyPr/>
        <a:lstStyle/>
        <a:p>
          <a:endParaRPr lang="en-IN"/>
        </a:p>
      </dgm:t>
    </dgm:pt>
    <dgm:pt modelId="{3A6F16CD-7766-4FD4-B934-D70CC41873A9}" type="sibTrans" cxnId="{106ACDE2-6128-4E8C-8738-6F791352ACBF}">
      <dgm:prSet/>
      <dgm:spPr/>
      <dgm:t>
        <a:bodyPr/>
        <a:lstStyle/>
        <a:p>
          <a:endParaRPr lang="en-IN"/>
        </a:p>
      </dgm:t>
    </dgm:pt>
    <dgm:pt modelId="{86D06078-0F59-40FC-87F1-FC8A0EF86569}">
      <dgm:prSet phldrT="[Text]"/>
      <dgm:spPr>
        <a:solidFill>
          <a:schemeClr val="accent2">
            <a:lumMod val="50000"/>
          </a:schemeClr>
        </a:solidFill>
      </dgm:spPr>
      <dgm:t>
        <a:bodyPr/>
        <a:lstStyle/>
        <a:p>
          <a:r>
            <a:rPr lang="en-IN" b="1" i="0" dirty="0"/>
            <a:t>Off-the-job training</a:t>
          </a:r>
          <a:r>
            <a:rPr lang="en-IN" b="0" i="0" dirty="0"/>
            <a:t> </a:t>
          </a:r>
          <a:endParaRPr lang="en-IN" dirty="0"/>
        </a:p>
      </dgm:t>
    </dgm:pt>
    <dgm:pt modelId="{4D5FA879-3106-40C8-95F2-F0DBE2CD0E92}" type="parTrans" cxnId="{CE3D5A5A-FBEE-4424-A360-FF6A18824A88}">
      <dgm:prSet/>
      <dgm:spPr/>
      <dgm:t>
        <a:bodyPr/>
        <a:lstStyle/>
        <a:p>
          <a:endParaRPr lang="en-IN"/>
        </a:p>
      </dgm:t>
    </dgm:pt>
    <dgm:pt modelId="{DE2D6A69-C446-496B-9F9C-4E7AAF61C25D}" type="sibTrans" cxnId="{CE3D5A5A-FBEE-4424-A360-FF6A18824A88}">
      <dgm:prSet/>
      <dgm:spPr/>
      <dgm:t>
        <a:bodyPr/>
        <a:lstStyle/>
        <a:p>
          <a:endParaRPr lang="en-IN"/>
        </a:p>
      </dgm:t>
    </dgm:pt>
    <dgm:pt modelId="{C2A884A7-26FB-4D62-8EEB-83194E807FE8}">
      <dgm:prSet phldrT="[Text]"/>
      <dgm:spPr>
        <a:solidFill>
          <a:srgbClr val="FF0000"/>
        </a:solidFill>
      </dgm:spPr>
      <dgm:t>
        <a:bodyPr/>
        <a:lstStyle/>
        <a:p>
          <a:r>
            <a:rPr lang="en-IN" dirty="0">
              <a:latin typeface="Arial Black" panose="020B0A04020102020204" pitchFamily="34" charset="0"/>
            </a:rPr>
            <a:t>Types of Training</a:t>
          </a:r>
          <a:endParaRPr lang="en-IN" dirty="0"/>
        </a:p>
      </dgm:t>
    </dgm:pt>
    <dgm:pt modelId="{F6E06082-13C8-4695-B950-8A0332AD3A80}" type="parTrans" cxnId="{EE6E5050-D05B-483E-A126-2FB795EDBBF3}">
      <dgm:prSet/>
      <dgm:spPr/>
      <dgm:t>
        <a:bodyPr/>
        <a:lstStyle/>
        <a:p>
          <a:endParaRPr lang="en-IN"/>
        </a:p>
      </dgm:t>
    </dgm:pt>
    <dgm:pt modelId="{45F6D434-F62F-43F0-9B89-807F6F6D629F}" type="sibTrans" cxnId="{EE6E5050-D05B-483E-A126-2FB795EDBBF3}">
      <dgm:prSet/>
      <dgm:spPr/>
      <dgm:t>
        <a:bodyPr/>
        <a:lstStyle/>
        <a:p>
          <a:endParaRPr lang="en-IN"/>
        </a:p>
      </dgm:t>
    </dgm:pt>
    <dgm:pt modelId="{D0931395-7591-42DC-AD3D-D4D7D010DC59}" type="pres">
      <dgm:prSet presAssocID="{BC794745-2960-4913-8C38-C49F7323AD3A}" presName="Name0" presStyleCnt="0">
        <dgm:presLayoutVars>
          <dgm:dir/>
          <dgm:resizeHandles val="exact"/>
        </dgm:presLayoutVars>
      </dgm:prSet>
      <dgm:spPr/>
    </dgm:pt>
    <dgm:pt modelId="{E33A7868-0127-4698-A755-5C77A29D4D06}" type="pres">
      <dgm:prSet presAssocID="{BC794745-2960-4913-8C38-C49F7323AD3A}" presName="vNodes" presStyleCnt="0"/>
      <dgm:spPr/>
    </dgm:pt>
    <dgm:pt modelId="{02F62E15-C2EE-4A50-836E-2F6271573A33}" type="pres">
      <dgm:prSet presAssocID="{0435A1DB-B746-4310-81FD-233F72D6A2DF}" presName="node" presStyleLbl="node1" presStyleIdx="0" presStyleCnt="3">
        <dgm:presLayoutVars>
          <dgm:bulletEnabled val="1"/>
        </dgm:presLayoutVars>
      </dgm:prSet>
      <dgm:spPr/>
    </dgm:pt>
    <dgm:pt modelId="{8B625096-4A13-47F5-9123-9BDE2966274A}" type="pres">
      <dgm:prSet presAssocID="{3A6F16CD-7766-4FD4-B934-D70CC41873A9}" presName="spacerT" presStyleCnt="0"/>
      <dgm:spPr/>
    </dgm:pt>
    <dgm:pt modelId="{3F012BDB-3280-4555-AE4E-2F6C48572C9C}" type="pres">
      <dgm:prSet presAssocID="{3A6F16CD-7766-4FD4-B934-D70CC41873A9}" presName="sibTrans" presStyleLbl="sibTrans2D1" presStyleIdx="0" presStyleCnt="2"/>
      <dgm:spPr/>
    </dgm:pt>
    <dgm:pt modelId="{447E37CE-8615-421A-9EA6-518A9EF56865}" type="pres">
      <dgm:prSet presAssocID="{3A6F16CD-7766-4FD4-B934-D70CC41873A9}" presName="spacerB" presStyleCnt="0"/>
      <dgm:spPr/>
    </dgm:pt>
    <dgm:pt modelId="{B3C7AC8A-A858-4CB6-9A8F-91FA45569178}" type="pres">
      <dgm:prSet presAssocID="{86D06078-0F59-40FC-87F1-FC8A0EF86569}" presName="node" presStyleLbl="node1" presStyleIdx="1" presStyleCnt="3">
        <dgm:presLayoutVars>
          <dgm:bulletEnabled val="1"/>
        </dgm:presLayoutVars>
      </dgm:prSet>
      <dgm:spPr/>
    </dgm:pt>
    <dgm:pt modelId="{649E014B-F943-439E-95C0-475CE84EEFA0}" type="pres">
      <dgm:prSet presAssocID="{BC794745-2960-4913-8C38-C49F7323AD3A}" presName="sibTransLast" presStyleLbl="sibTrans2D1" presStyleIdx="1" presStyleCnt="2"/>
      <dgm:spPr/>
    </dgm:pt>
    <dgm:pt modelId="{F463DE87-74FC-413D-A3CF-74CCFB824EEF}" type="pres">
      <dgm:prSet presAssocID="{BC794745-2960-4913-8C38-C49F7323AD3A}" presName="connectorText" presStyleLbl="sibTrans2D1" presStyleIdx="1" presStyleCnt="2"/>
      <dgm:spPr/>
    </dgm:pt>
    <dgm:pt modelId="{E3E12011-51CE-4A71-8279-81694E6B7871}" type="pres">
      <dgm:prSet presAssocID="{BC794745-2960-4913-8C38-C49F7323AD3A}" presName="lastNode" presStyleLbl="node1" presStyleIdx="2" presStyleCnt="3" custLinFactNeighborX="3029" custLinFactNeighborY="-681">
        <dgm:presLayoutVars>
          <dgm:bulletEnabled val="1"/>
        </dgm:presLayoutVars>
      </dgm:prSet>
      <dgm:spPr/>
    </dgm:pt>
  </dgm:ptLst>
  <dgm:cxnLst>
    <dgm:cxn modelId="{C2B30418-5D25-4E25-B4F3-35F24677BD82}" type="presOf" srcId="{0435A1DB-B746-4310-81FD-233F72D6A2DF}" destId="{02F62E15-C2EE-4A50-836E-2F6271573A33}" srcOrd="0" destOrd="0" presId="urn:microsoft.com/office/officeart/2005/8/layout/equation2"/>
    <dgm:cxn modelId="{C219605C-87FB-48C4-AC8E-3514E23808FF}" type="presOf" srcId="{DE2D6A69-C446-496B-9F9C-4E7AAF61C25D}" destId="{F463DE87-74FC-413D-A3CF-74CCFB824EEF}" srcOrd="1" destOrd="0" presId="urn:microsoft.com/office/officeart/2005/8/layout/equation2"/>
    <dgm:cxn modelId="{EE6E5050-D05B-483E-A126-2FB795EDBBF3}" srcId="{BC794745-2960-4913-8C38-C49F7323AD3A}" destId="{C2A884A7-26FB-4D62-8EEB-83194E807FE8}" srcOrd="2" destOrd="0" parTransId="{F6E06082-13C8-4695-B950-8A0332AD3A80}" sibTransId="{45F6D434-F62F-43F0-9B89-807F6F6D629F}"/>
    <dgm:cxn modelId="{CE3D5A5A-FBEE-4424-A360-FF6A18824A88}" srcId="{BC794745-2960-4913-8C38-C49F7323AD3A}" destId="{86D06078-0F59-40FC-87F1-FC8A0EF86569}" srcOrd="1" destOrd="0" parTransId="{4D5FA879-3106-40C8-95F2-F0DBE2CD0E92}" sibTransId="{DE2D6A69-C446-496B-9F9C-4E7AAF61C25D}"/>
    <dgm:cxn modelId="{3DD6008F-0B92-4750-9910-2052A6F2D104}" type="presOf" srcId="{3A6F16CD-7766-4FD4-B934-D70CC41873A9}" destId="{3F012BDB-3280-4555-AE4E-2F6C48572C9C}" srcOrd="0" destOrd="0" presId="urn:microsoft.com/office/officeart/2005/8/layout/equation2"/>
    <dgm:cxn modelId="{60A318B9-9485-4EC6-8764-784A1FEDBCEB}" type="presOf" srcId="{C2A884A7-26FB-4D62-8EEB-83194E807FE8}" destId="{E3E12011-51CE-4A71-8279-81694E6B7871}" srcOrd="0" destOrd="0" presId="urn:microsoft.com/office/officeart/2005/8/layout/equation2"/>
    <dgm:cxn modelId="{9B36F9C0-2FD0-429F-8D6E-DB16408473A3}" type="presOf" srcId="{86D06078-0F59-40FC-87F1-FC8A0EF86569}" destId="{B3C7AC8A-A858-4CB6-9A8F-91FA45569178}" srcOrd="0" destOrd="0" presId="urn:microsoft.com/office/officeart/2005/8/layout/equation2"/>
    <dgm:cxn modelId="{A0BB23CE-87A9-4903-9DE4-3FE2D75EC5E4}" type="presOf" srcId="{BC794745-2960-4913-8C38-C49F7323AD3A}" destId="{D0931395-7591-42DC-AD3D-D4D7D010DC59}" srcOrd="0" destOrd="0" presId="urn:microsoft.com/office/officeart/2005/8/layout/equation2"/>
    <dgm:cxn modelId="{B7CF38DE-146D-41CE-B03B-679A644A90BE}" type="presOf" srcId="{DE2D6A69-C446-496B-9F9C-4E7AAF61C25D}" destId="{649E014B-F943-439E-95C0-475CE84EEFA0}" srcOrd="0" destOrd="0" presId="urn:microsoft.com/office/officeart/2005/8/layout/equation2"/>
    <dgm:cxn modelId="{106ACDE2-6128-4E8C-8738-6F791352ACBF}" srcId="{BC794745-2960-4913-8C38-C49F7323AD3A}" destId="{0435A1DB-B746-4310-81FD-233F72D6A2DF}" srcOrd="0" destOrd="0" parTransId="{46321E3E-FC10-43ED-BDF8-A1234CE2C7D8}" sibTransId="{3A6F16CD-7766-4FD4-B934-D70CC41873A9}"/>
    <dgm:cxn modelId="{A9F1CFC5-759F-4009-9781-7D1908420B95}" type="presParOf" srcId="{D0931395-7591-42DC-AD3D-D4D7D010DC59}" destId="{E33A7868-0127-4698-A755-5C77A29D4D06}" srcOrd="0" destOrd="0" presId="urn:microsoft.com/office/officeart/2005/8/layout/equation2"/>
    <dgm:cxn modelId="{06931D91-16D5-4455-8042-DE8113B750DB}" type="presParOf" srcId="{E33A7868-0127-4698-A755-5C77A29D4D06}" destId="{02F62E15-C2EE-4A50-836E-2F6271573A33}" srcOrd="0" destOrd="0" presId="urn:microsoft.com/office/officeart/2005/8/layout/equation2"/>
    <dgm:cxn modelId="{18F97153-0DAF-489D-BB14-8D6A96ACE395}" type="presParOf" srcId="{E33A7868-0127-4698-A755-5C77A29D4D06}" destId="{8B625096-4A13-47F5-9123-9BDE2966274A}" srcOrd="1" destOrd="0" presId="urn:microsoft.com/office/officeart/2005/8/layout/equation2"/>
    <dgm:cxn modelId="{B0D4060A-8983-4731-8631-E606FE8DDCE2}" type="presParOf" srcId="{E33A7868-0127-4698-A755-5C77A29D4D06}" destId="{3F012BDB-3280-4555-AE4E-2F6C48572C9C}" srcOrd="2" destOrd="0" presId="urn:microsoft.com/office/officeart/2005/8/layout/equation2"/>
    <dgm:cxn modelId="{6164229C-3C4B-47C7-B58E-9E47623E138D}" type="presParOf" srcId="{E33A7868-0127-4698-A755-5C77A29D4D06}" destId="{447E37CE-8615-421A-9EA6-518A9EF56865}" srcOrd="3" destOrd="0" presId="urn:microsoft.com/office/officeart/2005/8/layout/equation2"/>
    <dgm:cxn modelId="{5DB28ACC-502B-425A-97D0-DEEEA9E52BD1}" type="presParOf" srcId="{E33A7868-0127-4698-A755-5C77A29D4D06}" destId="{B3C7AC8A-A858-4CB6-9A8F-91FA45569178}" srcOrd="4" destOrd="0" presId="urn:microsoft.com/office/officeart/2005/8/layout/equation2"/>
    <dgm:cxn modelId="{637B899D-A473-452E-A262-BF2778A65D97}" type="presParOf" srcId="{D0931395-7591-42DC-AD3D-D4D7D010DC59}" destId="{649E014B-F943-439E-95C0-475CE84EEFA0}" srcOrd="1" destOrd="0" presId="urn:microsoft.com/office/officeart/2005/8/layout/equation2"/>
    <dgm:cxn modelId="{AE781317-43CE-4491-9A3F-388C3AA79B9A}" type="presParOf" srcId="{649E014B-F943-439E-95C0-475CE84EEFA0}" destId="{F463DE87-74FC-413D-A3CF-74CCFB824EEF}" srcOrd="0" destOrd="0" presId="urn:microsoft.com/office/officeart/2005/8/layout/equation2"/>
    <dgm:cxn modelId="{B29EC6BB-BE61-48A7-A5E8-01E8298AB1C9}" type="presParOf" srcId="{D0931395-7591-42DC-AD3D-D4D7D010DC59}" destId="{E3E12011-51CE-4A71-8279-81694E6B7871}"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4092A-1F93-4CD8-AE2E-DD6BD0E61362}"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IN"/>
        </a:p>
      </dgm:t>
    </dgm:pt>
    <dgm:pt modelId="{5C133CEB-FACC-4C33-A2F9-1A99C79E631C}">
      <dgm:prSet phldrT="[Text]"/>
      <dgm:spPr/>
      <dgm:t>
        <a:bodyPr/>
        <a:lstStyle/>
        <a:p>
          <a:r>
            <a:rPr lang="en-US" b="1" dirty="0"/>
            <a:t>Salary</a:t>
          </a:r>
          <a:endParaRPr lang="en-IN" b="1" dirty="0"/>
        </a:p>
      </dgm:t>
    </dgm:pt>
    <dgm:pt modelId="{D65AE219-7CD3-4CC7-B75F-5056626C1FBC}" type="parTrans" cxnId="{828E6FB1-7036-4C77-8991-DC4A3E3E8D5F}">
      <dgm:prSet/>
      <dgm:spPr/>
      <dgm:t>
        <a:bodyPr/>
        <a:lstStyle/>
        <a:p>
          <a:endParaRPr lang="en-IN"/>
        </a:p>
      </dgm:t>
    </dgm:pt>
    <dgm:pt modelId="{3F0D0FAE-035A-48EC-ADBE-4519CCEF1EC9}" type="sibTrans" cxnId="{828E6FB1-7036-4C77-8991-DC4A3E3E8D5F}">
      <dgm:prSet/>
      <dgm:spPr/>
      <dgm:t>
        <a:bodyPr/>
        <a:lstStyle/>
        <a:p>
          <a:endParaRPr lang="en-IN"/>
        </a:p>
      </dgm:t>
    </dgm:pt>
    <dgm:pt modelId="{AFAE2665-2667-4102-9D4F-BAC013979EC4}">
      <dgm:prSet phldrT="[Text]"/>
      <dgm:spPr/>
      <dgm:t>
        <a:bodyPr/>
        <a:lstStyle/>
        <a:p>
          <a:r>
            <a:rPr lang="en-IN" b="1" dirty="0"/>
            <a:t>Wage Systems</a:t>
          </a:r>
          <a:endParaRPr lang="en-IN" dirty="0"/>
        </a:p>
      </dgm:t>
    </dgm:pt>
    <dgm:pt modelId="{A89E039F-2453-40EF-851A-94CD164CCDC9}" type="parTrans" cxnId="{19E78C94-8672-47D0-9D98-193DA24EE8F9}">
      <dgm:prSet/>
      <dgm:spPr/>
      <dgm:t>
        <a:bodyPr/>
        <a:lstStyle/>
        <a:p>
          <a:endParaRPr lang="en-IN"/>
        </a:p>
      </dgm:t>
    </dgm:pt>
    <dgm:pt modelId="{48B9949C-D686-4F21-AA74-0CFCBB95E23E}" type="sibTrans" cxnId="{19E78C94-8672-47D0-9D98-193DA24EE8F9}">
      <dgm:prSet/>
      <dgm:spPr/>
      <dgm:t>
        <a:bodyPr/>
        <a:lstStyle/>
        <a:p>
          <a:endParaRPr lang="en-IN"/>
        </a:p>
      </dgm:t>
    </dgm:pt>
    <dgm:pt modelId="{4251F36D-2A4E-467C-8472-646D5C655422}">
      <dgm:prSet phldrT="[Text]"/>
      <dgm:spPr>
        <a:solidFill>
          <a:schemeClr val="accent4">
            <a:lumMod val="75000"/>
          </a:schemeClr>
        </a:solidFill>
      </dgm:spPr>
      <dgm:t>
        <a:bodyPr/>
        <a:lstStyle/>
        <a:p>
          <a:r>
            <a:rPr lang="en-IN" b="1" dirty="0"/>
            <a:t>Hybrid Wage Systems</a:t>
          </a:r>
          <a:endParaRPr lang="en-IN" dirty="0"/>
        </a:p>
      </dgm:t>
    </dgm:pt>
    <dgm:pt modelId="{EF146046-672D-4028-9957-970C8DCDFA2A}" type="parTrans" cxnId="{B6B02332-0C0F-4EBB-8A7D-6983F9B5175A}">
      <dgm:prSet/>
      <dgm:spPr/>
      <dgm:t>
        <a:bodyPr/>
        <a:lstStyle/>
        <a:p>
          <a:endParaRPr lang="en-IN"/>
        </a:p>
      </dgm:t>
    </dgm:pt>
    <dgm:pt modelId="{67101A32-2FB6-4CBD-8BE1-BA5352327006}" type="sibTrans" cxnId="{B6B02332-0C0F-4EBB-8A7D-6983F9B5175A}">
      <dgm:prSet/>
      <dgm:spPr/>
      <dgm:t>
        <a:bodyPr/>
        <a:lstStyle/>
        <a:p>
          <a:endParaRPr lang="en-IN"/>
        </a:p>
      </dgm:t>
    </dgm:pt>
    <dgm:pt modelId="{49493B20-17D8-46E2-87F4-2375D9237299}">
      <dgm:prSet phldrT="[Text]"/>
      <dgm:spPr>
        <a:solidFill>
          <a:schemeClr val="accent4">
            <a:lumMod val="75000"/>
          </a:schemeClr>
        </a:solidFill>
      </dgm:spPr>
      <dgm:t>
        <a:bodyPr/>
        <a:lstStyle/>
        <a:p>
          <a:r>
            <a:rPr lang="en-IN" b="1" dirty="0"/>
            <a:t>Straight Commission</a:t>
          </a:r>
          <a:endParaRPr lang="en-IN" dirty="0"/>
        </a:p>
      </dgm:t>
    </dgm:pt>
    <dgm:pt modelId="{39216F03-D126-4988-B64B-3DBFCDD54B5D}" type="parTrans" cxnId="{31D6575E-8ABA-48D4-B71C-EDBDAD40DD19}">
      <dgm:prSet/>
      <dgm:spPr/>
      <dgm:t>
        <a:bodyPr/>
        <a:lstStyle/>
        <a:p>
          <a:endParaRPr lang="en-IN"/>
        </a:p>
      </dgm:t>
    </dgm:pt>
    <dgm:pt modelId="{3E87619B-019D-4D6A-BDD8-820DD4BCF7EA}" type="sibTrans" cxnId="{31D6575E-8ABA-48D4-B71C-EDBDAD40DD19}">
      <dgm:prSet/>
      <dgm:spPr/>
      <dgm:t>
        <a:bodyPr/>
        <a:lstStyle/>
        <a:p>
          <a:endParaRPr lang="en-IN"/>
        </a:p>
      </dgm:t>
    </dgm:pt>
    <dgm:pt modelId="{E41CED8B-14B0-44B6-836A-978CEFE4A26D}">
      <dgm:prSet phldrT="[Text]"/>
      <dgm:spPr>
        <a:solidFill>
          <a:schemeClr val="accent4">
            <a:lumMod val="75000"/>
          </a:schemeClr>
        </a:solidFill>
      </dgm:spPr>
      <dgm:t>
        <a:bodyPr/>
        <a:lstStyle/>
        <a:p>
          <a:r>
            <a:rPr lang="en-IN" b="1" dirty="0"/>
            <a:t>Salary plus commission</a:t>
          </a:r>
          <a:endParaRPr lang="en-IN" dirty="0"/>
        </a:p>
      </dgm:t>
    </dgm:pt>
    <dgm:pt modelId="{BAA79E90-D462-4549-B62A-EC55A8632920}" type="parTrans" cxnId="{1C8BE053-E050-44DC-87B6-26C092532CC0}">
      <dgm:prSet/>
      <dgm:spPr/>
      <dgm:t>
        <a:bodyPr/>
        <a:lstStyle/>
        <a:p>
          <a:endParaRPr lang="en-IN"/>
        </a:p>
      </dgm:t>
    </dgm:pt>
    <dgm:pt modelId="{C453CCDA-FC1F-4FD2-A28D-006AF4AE1916}" type="sibTrans" cxnId="{1C8BE053-E050-44DC-87B6-26C092532CC0}">
      <dgm:prSet/>
      <dgm:spPr/>
      <dgm:t>
        <a:bodyPr/>
        <a:lstStyle/>
        <a:p>
          <a:endParaRPr lang="en-IN"/>
        </a:p>
      </dgm:t>
    </dgm:pt>
    <dgm:pt modelId="{20965522-A9B2-48E6-9036-D937E27F2F32}">
      <dgm:prSet phldrT="[Text]"/>
      <dgm:spPr>
        <a:solidFill>
          <a:schemeClr val="accent4">
            <a:lumMod val="75000"/>
          </a:schemeClr>
        </a:solidFill>
      </dgm:spPr>
      <dgm:t>
        <a:bodyPr/>
        <a:lstStyle/>
        <a:p>
          <a:r>
            <a:rPr lang="en-IN" b="1" dirty="0"/>
            <a:t>Salary plus bonus</a:t>
          </a:r>
          <a:endParaRPr lang="en-IN" dirty="0"/>
        </a:p>
      </dgm:t>
    </dgm:pt>
    <dgm:pt modelId="{E9BC36C2-D282-4484-85A3-AB110E9F59E9}" type="parTrans" cxnId="{1D73651D-CBDA-4EF7-972C-B3AD8C4AC8BB}">
      <dgm:prSet/>
      <dgm:spPr/>
      <dgm:t>
        <a:bodyPr/>
        <a:lstStyle/>
        <a:p>
          <a:endParaRPr lang="en-IN"/>
        </a:p>
      </dgm:t>
    </dgm:pt>
    <dgm:pt modelId="{B1CB84A8-B952-466A-9E62-C014C7764E61}" type="sibTrans" cxnId="{1D73651D-CBDA-4EF7-972C-B3AD8C4AC8BB}">
      <dgm:prSet/>
      <dgm:spPr/>
      <dgm:t>
        <a:bodyPr/>
        <a:lstStyle/>
        <a:p>
          <a:endParaRPr lang="en-IN"/>
        </a:p>
      </dgm:t>
    </dgm:pt>
    <dgm:pt modelId="{A1369319-042D-4F09-AA44-96C1A9CEC3B8}">
      <dgm:prSet phldrT="[Text]"/>
      <dgm:spPr/>
      <dgm:t>
        <a:bodyPr/>
        <a:lstStyle/>
        <a:p>
          <a:r>
            <a:rPr lang="en-IN" b="1"/>
            <a:t>Benefits</a:t>
          </a:r>
          <a:endParaRPr lang="en-IN" b="0" dirty="0"/>
        </a:p>
      </dgm:t>
    </dgm:pt>
    <dgm:pt modelId="{0A558680-B4B8-452E-8341-4E37F1B3AB83}" type="parTrans" cxnId="{6893F7E2-13BB-4C59-9604-88B26699F94C}">
      <dgm:prSet/>
      <dgm:spPr/>
      <dgm:t>
        <a:bodyPr/>
        <a:lstStyle/>
        <a:p>
          <a:endParaRPr lang="en-IN"/>
        </a:p>
      </dgm:t>
    </dgm:pt>
    <dgm:pt modelId="{E79B0566-CF0B-453F-B22E-3C2E43B4F0E0}" type="sibTrans" cxnId="{6893F7E2-13BB-4C59-9604-88B26699F94C}">
      <dgm:prSet/>
      <dgm:spPr/>
      <dgm:t>
        <a:bodyPr/>
        <a:lstStyle/>
        <a:p>
          <a:endParaRPr lang="en-IN"/>
        </a:p>
      </dgm:t>
    </dgm:pt>
    <dgm:pt modelId="{7D3D77AA-A9C3-4E4D-BC9C-60DEABED508E}" type="pres">
      <dgm:prSet presAssocID="{FED4092A-1F93-4CD8-AE2E-DD6BD0E61362}" presName="linear" presStyleCnt="0">
        <dgm:presLayoutVars>
          <dgm:dir/>
          <dgm:resizeHandles val="exact"/>
        </dgm:presLayoutVars>
      </dgm:prSet>
      <dgm:spPr/>
    </dgm:pt>
    <dgm:pt modelId="{3B8612F7-CB36-4145-B01A-725995856E81}" type="pres">
      <dgm:prSet presAssocID="{5C133CEB-FACC-4C33-A2F9-1A99C79E631C}" presName="comp" presStyleCnt="0"/>
      <dgm:spPr/>
    </dgm:pt>
    <dgm:pt modelId="{403EACE2-E30F-4B13-9B88-BB0DBB91A221}" type="pres">
      <dgm:prSet presAssocID="{5C133CEB-FACC-4C33-A2F9-1A99C79E631C}" presName="box" presStyleLbl="node1" presStyleIdx="0" presStyleCnt="4"/>
      <dgm:spPr/>
    </dgm:pt>
    <dgm:pt modelId="{B590684F-E41B-4299-AB5A-47C5DAD37658}" type="pres">
      <dgm:prSet presAssocID="{5C133CEB-FACC-4C33-A2F9-1A99C79E631C}" presName="img" presStyleLbl="fgImgPlace1" presStyleIdx="0" presStyleCnt="4"/>
      <dgm:spPr/>
    </dgm:pt>
    <dgm:pt modelId="{47C839A4-781F-4514-9E01-952FD03297F1}" type="pres">
      <dgm:prSet presAssocID="{5C133CEB-FACC-4C33-A2F9-1A99C79E631C}" presName="text" presStyleLbl="node1" presStyleIdx="0" presStyleCnt="4">
        <dgm:presLayoutVars>
          <dgm:bulletEnabled val="1"/>
        </dgm:presLayoutVars>
      </dgm:prSet>
      <dgm:spPr/>
    </dgm:pt>
    <dgm:pt modelId="{F6604795-293F-4A01-9A09-8356C9036C56}" type="pres">
      <dgm:prSet presAssocID="{3F0D0FAE-035A-48EC-ADBE-4519CCEF1EC9}" presName="spacer" presStyleCnt="0"/>
      <dgm:spPr/>
    </dgm:pt>
    <dgm:pt modelId="{69132084-6B8C-4812-987B-B234D7C9C18E}" type="pres">
      <dgm:prSet presAssocID="{A1369319-042D-4F09-AA44-96C1A9CEC3B8}" presName="comp" presStyleCnt="0"/>
      <dgm:spPr/>
    </dgm:pt>
    <dgm:pt modelId="{9EA8C288-0073-4D87-B319-87A8549B58F3}" type="pres">
      <dgm:prSet presAssocID="{A1369319-042D-4F09-AA44-96C1A9CEC3B8}" presName="box" presStyleLbl="node1" presStyleIdx="1" presStyleCnt="4"/>
      <dgm:spPr/>
    </dgm:pt>
    <dgm:pt modelId="{16E000C1-683D-4FF7-AFE2-942FBE9CA891}" type="pres">
      <dgm:prSet presAssocID="{A1369319-042D-4F09-AA44-96C1A9CEC3B8}" presName="img" presStyleLbl="fgImgPlace1" presStyleIdx="1" presStyleCnt="4"/>
      <dgm:spPr/>
    </dgm:pt>
    <dgm:pt modelId="{F3FAC41A-C478-4155-9748-E014A8495392}" type="pres">
      <dgm:prSet presAssocID="{A1369319-042D-4F09-AA44-96C1A9CEC3B8}" presName="text" presStyleLbl="node1" presStyleIdx="1" presStyleCnt="4">
        <dgm:presLayoutVars>
          <dgm:bulletEnabled val="1"/>
        </dgm:presLayoutVars>
      </dgm:prSet>
      <dgm:spPr/>
    </dgm:pt>
    <dgm:pt modelId="{21E05859-0B5D-412E-9C7E-07294D051ABC}" type="pres">
      <dgm:prSet presAssocID="{E79B0566-CF0B-453F-B22E-3C2E43B4F0E0}" presName="spacer" presStyleCnt="0"/>
      <dgm:spPr/>
    </dgm:pt>
    <dgm:pt modelId="{BBAA2D80-B931-4F2C-8FD4-61146F8DB9BA}" type="pres">
      <dgm:prSet presAssocID="{AFAE2665-2667-4102-9D4F-BAC013979EC4}" presName="comp" presStyleCnt="0"/>
      <dgm:spPr/>
    </dgm:pt>
    <dgm:pt modelId="{746B90B7-FE74-46FF-A72E-D8FFD7D7950A}" type="pres">
      <dgm:prSet presAssocID="{AFAE2665-2667-4102-9D4F-BAC013979EC4}" presName="box" presStyleLbl="node1" presStyleIdx="2" presStyleCnt="4"/>
      <dgm:spPr/>
    </dgm:pt>
    <dgm:pt modelId="{A0C7618F-11FD-4582-9FDB-EACF7943A146}" type="pres">
      <dgm:prSet presAssocID="{AFAE2665-2667-4102-9D4F-BAC013979EC4}" presName="img" presStyleLbl="fgImgPlace1" presStyleIdx="2" presStyleCnt="4"/>
      <dgm:spPr/>
    </dgm:pt>
    <dgm:pt modelId="{BE6F8993-6D67-4DAD-B12D-BC453B49CCFD}" type="pres">
      <dgm:prSet presAssocID="{AFAE2665-2667-4102-9D4F-BAC013979EC4}" presName="text" presStyleLbl="node1" presStyleIdx="2" presStyleCnt="4">
        <dgm:presLayoutVars>
          <dgm:bulletEnabled val="1"/>
        </dgm:presLayoutVars>
      </dgm:prSet>
      <dgm:spPr/>
    </dgm:pt>
    <dgm:pt modelId="{49EBFE12-3E7F-405C-8D97-AEA25374E1DC}" type="pres">
      <dgm:prSet presAssocID="{48B9949C-D686-4F21-AA74-0CFCBB95E23E}" presName="spacer" presStyleCnt="0"/>
      <dgm:spPr/>
    </dgm:pt>
    <dgm:pt modelId="{5E77E1F1-FA86-470C-A2D2-EE9DFE810B6B}" type="pres">
      <dgm:prSet presAssocID="{4251F36D-2A4E-467C-8472-646D5C655422}" presName="comp" presStyleCnt="0"/>
      <dgm:spPr/>
    </dgm:pt>
    <dgm:pt modelId="{69524F2E-3F6B-4AC6-9926-7D10A06E2939}" type="pres">
      <dgm:prSet presAssocID="{4251F36D-2A4E-467C-8472-646D5C655422}" presName="box" presStyleLbl="node1" presStyleIdx="3" presStyleCnt="4"/>
      <dgm:spPr/>
    </dgm:pt>
    <dgm:pt modelId="{7C3E55E4-94D3-4BFB-9916-4A6576D30211}" type="pres">
      <dgm:prSet presAssocID="{4251F36D-2A4E-467C-8472-646D5C655422}" presName="img" presStyleLbl="fgImgPlace1" presStyleIdx="3" presStyleCnt="4"/>
      <dgm:spPr/>
    </dgm:pt>
    <dgm:pt modelId="{52EB1A61-B13D-473E-95CC-F104B1FBDB09}" type="pres">
      <dgm:prSet presAssocID="{4251F36D-2A4E-467C-8472-646D5C655422}" presName="text" presStyleLbl="node1" presStyleIdx="3" presStyleCnt="4">
        <dgm:presLayoutVars>
          <dgm:bulletEnabled val="1"/>
        </dgm:presLayoutVars>
      </dgm:prSet>
      <dgm:spPr/>
    </dgm:pt>
  </dgm:ptLst>
  <dgm:cxnLst>
    <dgm:cxn modelId="{056BBC1C-9AF1-4A4D-9A73-CDD0DBFCFFEF}" type="presOf" srcId="{FED4092A-1F93-4CD8-AE2E-DD6BD0E61362}" destId="{7D3D77AA-A9C3-4E4D-BC9C-60DEABED508E}" srcOrd="0" destOrd="0" presId="urn:microsoft.com/office/officeart/2005/8/layout/vList4"/>
    <dgm:cxn modelId="{1D73651D-CBDA-4EF7-972C-B3AD8C4AC8BB}" srcId="{4251F36D-2A4E-467C-8472-646D5C655422}" destId="{20965522-A9B2-48E6-9036-D937E27F2F32}" srcOrd="2" destOrd="0" parTransId="{E9BC36C2-D282-4484-85A3-AB110E9F59E9}" sibTransId="{B1CB84A8-B952-466A-9E62-C014C7764E61}"/>
    <dgm:cxn modelId="{B7236422-D2FA-4243-9394-1E02792CC267}" type="presOf" srcId="{A1369319-042D-4F09-AA44-96C1A9CEC3B8}" destId="{9EA8C288-0073-4D87-B319-87A8549B58F3}" srcOrd="0" destOrd="0" presId="urn:microsoft.com/office/officeart/2005/8/layout/vList4"/>
    <dgm:cxn modelId="{B6B02332-0C0F-4EBB-8A7D-6983F9B5175A}" srcId="{FED4092A-1F93-4CD8-AE2E-DD6BD0E61362}" destId="{4251F36D-2A4E-467C-8472-646D5C655422}" srcOrd="3" destOrd="0" parTransId="{EF146046-672D-4028-9957-970C8DCDFA2A}" sibTransId="{67101A32-2FB6-4CBD-8BE1-BA5352327006}"/>
    <dgm:cxn modelId="{31D6575E-8ABA-48D4-B71C-EDBDAD40DD19}" srcId="{4251F36D-2A4E-467C-8472-646D5C655422}" destId="{49493B20-17D8-46E2-87F4-2375D9237299}" srcOrd="0" destOrd="0" parTransId="{39216F03-D126-4988-B64B-3DBFCDD54B5D}" sibTransId="{3E87619B-019D-4D6A-BDD8-820DD4BCF7EA}"/>
    <dgm:cxn modelId="{D0618448-24C8-4766-BBF3-4C59B5162E96}" type="presOf" srcId="{20965522-A9B2-48E6-9036-D937E27F2F32}" destId="{69524F2E-3F6B-4AC6-9926-7D10A06E2939}" srcOrd="0" destOrd="3" presId="urn:microsoft.com/office/officeart/2005/8/layout/vList4"/>
    <dgm:cxn modelId="{98385351-D77B-489A-BE56-CCD47BBB1D15}" type="presOf" srcId="{E41CED8B-14B0-44B6-836A-978CEFE4A26D}" destId="{69524F2E-3F6B-4AC6-9926-7D10A06E2939}" srcOrd="0" destOrd="2" presId="urn:microsoft.com/office/officeart/2005/8/layout/vList4"/>
    <dgm:cxn modelId="{6955C653-BBF4-43AB-B005-DED27376AC62}" type="presOf" srcId="{5C133CEB-FACC-4C33-A2F9-1A99C79E631C}" destId="{47C839A4-781F-4514-9E01-952FD03297F1}" srcOrd="1" destOrd="0" presId="urn:microsoft.com/office/officeart/2005/8/layout/vList4"/>
    <dgm:cxn modelId="{1C8BE053-E050-44DC-87B6-26C092532CC0}" srcId="{4251F36D-2A4E-467C-8472-646D5C655422}" destId="{E41CED8B-14B0-44B6-836A-978CEFE4A26D}" srcOrd="1" destOrd="0" parTransId="{BAA79E90-D462-4549-B62A-EC55A8632920}" sibTransId="{C453CCDA-FC1F-4FD2-A28D-006AF4AE1916}"/>
    <dgm:cxn modelId="{5D48E991-DB2D-4EF6-9108-6384E963F118}" type="presOf" srcId="{20965522-A9B2-48E6-9036-D937E27F2F32}" destId="{52EB1A61-B13D-473E-95CC-F104B1FBDB09}" srcOrd="1" destOrd="3" presId="urn:microsoft.com/office/officeart/2005/8/layout/vList4"/>
    <dgm:cxn modelId="{19E78C94-8672-47D0-9D98-193DA24EE8F9}" srcId="{FED4092A-1F93-4CD8-AE2E-DD6BD0E61362}" destId="{AFAE2665-2667-4102-9D4F-BAC013979EC4}" srcOrd="2" destOrd="0" parTransId="{A89E039F-2453-40EF-851A-94CD164CCDC9}" sibTransId="{48B9949C-D686-4F21-AA74-0CFCBB95E23E}"/>
    <dgm:cxn modelId="{828E6FB1-7036-4C77-8991-DC4A3E3E8D5F}" srcId="{FED4092A-1F93-4CD8-AE2E-DD6BD0E61362}" destId="{5C133CEB-FACC-4C33-A2F9-1A99C79E631C}" srcOrd="0" destOrd="0" parTransId="{D65AE219-7CD3-4CC7-B75F-5056626C1FBC}" sibTransId="{3F0D0FAE-035A-48EC-ADBE-4519CCEF1EC9}"/>
    <dgm:cxn modelId="{6468E2B2-DB37-4135-A065-D404A1BE300B}" type="presOf" srcId="{49493B20-17D8-46E2-87F4-2375D9237299}" destId="{69524F2E-3F6B-4AC6-9926-7D10A06E2939}" srcOrd="0" destOrd="1" presId="urn:microsoft.com/office/officeart/2005/8/layout/vList4"/>
    <dgm:cxn modelId="{3B468FC4-A8DB-4AC3-B773-EB227CD76AA4}" type="presOf" srcId="{E41CED8B-14B0-44B6-836A-978CEFE4A26D}" destId="{52EB1A61-B13D-473E-95CC-F104B1FBDB09}" srcOrd="1" destOrd="2" presId="urn:microsoft.com/office/officeart/2005/8/layout/vList4"/>
    <dgm:cxn modelId="{8B53D9C7-D40B-4D63-BA5C-2D152E6FD8DA}" type="presOf" srcId="{AFAE2665-2667-4102-9D4F-BAC013979EC4}" destId="{746B90B7-FE74-46FF-A72E-D8FFD7D7950A}" srcOrd="0" destOrd="0" presId="urn:microsoft.com/office/officeart/2005/8/layout/vList4"/>
    <dgm:cxn modelId="{287F9ACC-B951-40D6-A018-4716CDC03741}" type="presOf" srcId="{A1369319-042D-4F09-AA44-96C1A9CEC3B8}" destId="{F3FAC41A-C478-4155-9748-E014A8495392}" srcOrd="1" destOrd="0" presId="urn:microsoft.com/office/officeart/2005/8/layout/vList4"/>
    <dgm:cxn modelId="{0A3083DB-2B9C-48F1-AB32-CFCB293C763F}" type="presOf" srcId="{49493B20-17D8-46E2-87F4-2375D9237299}" destId="{52EB1A61-B13D-473E-95CC-F104B1FBDB09}" srcOrd="1" destOrd="1" presId="urn:microsoft.com/office/officeart/2005/8/layout/vList4"/>
    <dgm:cxn modelId="{675C34DE-AA15-4C00-900E-B30E0919FF47}" type="presOf" srcId="{AFAE2665-2667-4102-9D4F-BAC013979EC4}" destId="{BE6F8993-6D67-4DAD-B12D-BC453B49CCFD}" srcOrd="1" destOrd="0" presId="urn:microsoft.com/office/officeart/2005/8/layout/vList4"/>
    <dgm:cxn modelId="{80D46EDF-9EFA-417A-B544-CD47AE1792A8}" type="presOf" srcId="{4251F36D-2A4E-467C-8472-646D5C655422}" destId="{69524F2E-3F6B-4AC6-9926-7D10A06E2939}" srcOrd="0" destOrd="0" presId="urn:microsoft.com/office/officeart/2005/8/layout/vList4"/>
    <dgm:cxn modelId="{6893F7E2-13BB-4C59-9604-88B26699F94C}" srcId="{FED4092A-1F93-4CD8-AE2E-DD6BD0E61362}" destId="{A1369319-042D-4F09-AA44-96C1A9CEC3B8}" srcOrd="1" destOrd="0" parTransId="{0A558680-B4B8-452E-8341-4E37F1B3AB83}" sibTransId="{E79B0566-CF0B-453F-B22E-3C2E43B4F0E0}"/>
    <dgm:cxn modelId="{433AA6E3-12A6-4246-961F-F9B601A56CA4}" type="presOf" srcId="{5C133CEB-FACC-4C33-A2F9-1A99C79E631C}" destId="{403EACE2-E30F-4B13-9B88-BB0DBB91A221}" srcOrd="0" destOrd="0" presId="urn:microsoft.com/office/officeart/2005/8/layout/vList4"/>
    <dgm:cxn modelId="{57DAE8F8-2E03-4846-A45E-0E7BFFF3E58D}" type="presOf" srcId="{4251F36D-2A4E-467C-8472-646D5C655422}" destId="{52EB1A61-B13D-473E-95CC-F104B1FBDB09}" srcOrd="1" destOrd="0" presId="urn:microsoft.com/office/officeart/2005/8/layout/vList4"/>
    <dgm:cxn modelId="{2AD21977-CF39-43C5-BE06-B1C341D2F399}" type="presParOf" srcId="{7D3D77AA-A9C3-4E4D-BC9C-60DEABED508E}" destId="{3B8612F7-CB36-4145-B01A-725995856E81}" srcOrd="0" destOrd="0" presId="urn:microsoft.com/office/officeart/2005/8/layout/vList4"/>
    <dgm:cxn modelId="{A1424348-E098-47B0-B90D-D1512CD5A5A0}" type="presParOf" srcId="{3B8612F7-CB36-4145-B01A-725995856E81}" destId="{403EACE2-E30F-4B13-9B88-BB0DBB91A221}" srcOrd="0" destOrd="0" presId="urn:microsoft.com/office/officeart/2005/8/layout/vList4"/>
    <dgm:cxn modelId="{470C3A44-B133-426E-B22D-0C1B7D53B475}" type="presParOf" srcId="{3B8612F7-CB36-4145-B01A-725995856E81}" destId="{B590684F-E41B-4299-AB5A-47C5DAD37658}" srcOrd="1" destOrd="0" presId="urn:microsoft.com/office/officeart/2005/8/layout/vList4"/>
    <dgm:cxn modelId="{050076AB-2107-4E7C-B221-9777E2E0FF90}" type="presParOf" srcId="{3B8612F7-CB36-4145-B01A-725995856E81}" destId="{47C839A4-781F-4514-9E01-952FD03297F1}" srcOrd="2" destOrd="0" presId="urn:microsoft.com/office/officeart/2005/8/layout/vList4"/>
    <dgm:cxn modelId="{5335ACF7-C9E1-4D25-942A-204FF28CC448}" type="presParOf" srcId="{7D3D77AA-A9C3-4E4D-BC9C-60DEABED508E}" destId="{F6604795-293F-4A01-9A09-8356C9036C56}" srcOrd="1" destOrd="0" presId="urn:microsoft.com/office/officeart/2005/8/layout/vList4"/>
    <dgm:cxn modelId="{3D21D123-571C-4B1E-9CF2-939DF325A01A}" type="presParOf" srcId="{7D3D77AA-A9C3-4E4D-BC9C-60DEABED508E}" destId="{69132084-6B8C-4812-987B-B234D7C9C18E}" srcOrd="2" destOrd="0" presId="urn:microsoft.com/office/officeart/2005/8/layout/vList4"/>
    <dgm:cxn modelId="{DA14A240-2A13-44FB-80A1-9D90AD798DC3}" type="presParOf" srcId="{69132084-6B8C-4812-987B-B234D7C9C18E}" destId="{9EA8C288-0073-4D87-B319-87A8549B58F3}" srcOrd="0" destOrd="0" presId="urn:microsoft.com/office/officeart/2005/8/layout/vList4"/>
    <dgm:cxn modelId="{F9E97DE8-D2B8-41B8-80C3-ACFC5C157278}" type="presParOf" srcId="{69132084-6B8C-4812-987B-B234D7C9C18E}" destId="{16E000C1-683D-4FF7-AFE2-942FBE9CA891}" srcOrd="1" destOrd="0" presId="urn:microsoft.com/office/officeart/2005/8/layout/vList4"/>
    <dgm:cxn modelId="{0D6ADCBA-EB25-469B-9395-1C9A5FEE9861}" type="presParOf" srcId="{69132084-6B8C-4812-987B-B234D7C9C18E}" destId="{F3FAC41A-C478-4155-9748-E014A8495392}" srcOrd="2" destOrd="0" presId="urn:microsoft.com/office/officeart/2005/8/layout/vList4"/>
    <dgm:cxn modelId="{63DF9951-CB32-4D45-8081-62BA8E143CE5}" type="presParOf" srcId="{7D3D77AA-A9C3-4E4D-BC9C-60DEABED508E}" destId="{21E05859-0B5D-412E-9C7E-07294D051ABC}" srcOrd="3" destOrd="0" presId="urn:microsoft.com/office/officeart/2005/8/layout/vList4"/>
    <dgm:cxn modelId="{4374EDF9-EE21-464E-B2CD-C3FC023B4E32}" type="presParOf" srcId="{7D3D77AA-A9C3-4E4D-BC9C-60DEABED508E}" destId="{BBAA2D80-B931-4F2C-8FD4-61146F8DB9BA}" srcOrd="4" destOrd="0" presId="urn:microsoft.com/office/officeart/2005/8/layout/vList4"/>
    <dgm:cxn modelId="{83E2CE17-9B6D-4246-BBD7-434F171CE01E}" type="presParOf" srcId="{BBAA2D80-B931-4F2C-8FD4-61146F8DB9BA}" destId="{746B90B7-FE74-46FF-A72E-D8FFD7D7950A}" srcOrd="0" destOrd="0" presId="urn:microsoft.com/office/officeart/2005/8/layout/vList4"/>
    <dgm:cxn modelId="{1DCCFE96-8246-49FC-9170-F5A92FE8F6C4}" type="presParOf" srcId="{BBAA2D80-B931-4F2C-8FD4-61146F8DB9BA}" destId="{A0C7618F-11FD-4582-9FDB-EACF7943A146}" srcOrd="1" destOrd="0" presId="urn:microsoft.com/office/officeart/2005/8/layout/vList4"/>
    <dgm:cxn modelId="{74BC2F7D-FD48-4854-B051-587C93FCAAA9}" type="presParOf" srcId="{BBAA2D80-B931-4F2C-8FD4-61146F8DB9BA}" destId="{BE6F8993-6D67-4DAD-B12D-BC453B49CCFD}" srcOrd="2" destOrd="0" presId="urn:microsoft.com/office/officeart/2005/8/layout/vList4"/>
    <dgm:cxn modelId="{23F78A4E-00EE-4FA5-8589-2EBEC6DBFDBD}" type="presParOf" srcId="{7D3D77AA-A9C3-4E4D-BC9C-60DEABED508E}" destId="{49EBFE12-3E7F-405C-8D97-AEA25374E1DC}" srcOrd="5" destOrd="0" presId="urn:microsoft.com/office/officeart/2005/8/layout/vList4"/>
    <dgm:cxn modelId="{A688508D-4A47-4916-A499-E6C90EB463A5}" type="presParOf" srcId="{7D3D77AA-A9C3-4E4D-BC9C-60DEABED508E}" destId="{5E77E1F1-FA86-470C-A2D2-EE9DFE810B6B}" srcOrd="6" destOrd="0" presId="urn:microsoft.com/office/officeart/2005/8/layout/vList4"/>
    <dgm:cxn modelId="{A8F24E5D-75DB-412A-8909-9C682964C11E}" type="presParOf" srcId="{5E77E1F1-FA86-470C-A2D2-EE9DFE810B6B}" destId="{69524F2E-3F6B-4AC6-9926-7D10A06E2939}" srcOrd="0" destOrd="0" presId="urn:microsoft.com/office/officeart/2005/8/layout/vList4"/>
    <dgm:cxn modelId="{94CF4B4F-C803-4177-B849-362861696551}" type="presParOf" srcId="{5E77E1F1-FA86-470C-A2D2-EE9DFE810B6B}" destId="{7C3E55E4-94D3-4BFB-9916-4A6576D30211}" srcOrd="1" destOrd="0" presId="urn:microsoft.com/office/officeart/2005/8/layout/vList4"/>
    <dgm:cxn modelId="{5965B845-8297-4B49-9681-40A20AA7A709}" type="presParOf" srcId="{5E77E1F1-FA86-470C-A2D2-EE9DFE810B6B}" destId="{52EB1A61-B13D-473E-95CC-F104B1FBDB0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694C5C-3822-4B15-848D-0FFA62EFAE5A}"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IN"/>
        </a:p>
      </dgm:t>
    </dgm:pt>
    <dgm:pt modelId="{67D08240-3C7B-4491-B089-D0FA2BD5B7E4}">
      <dgm:prSet phldrT="[Text]" custT="1"/>
      <dgm:spPr/>
      <dgm:t>
        <a:bodyPr/>
        <a:lstStyle/>
        <a:p>
          <a:r>
            <a:rPr lang="en-IN" sz="2000" b="1" i="0" dirty="0"/>
            <a:t>Employee Welfare</a:t>
          </a:r>
          <a:endParaRPr lang="en-IN" sz="2000" dirty="0"/>
        </a:p>
      </dgm:t>
    </dgm:pt>
    <dgm:pt modelId="{C4B70E98-0FBE-401A-BCC1-8A10AD7E2F5D}" type="parTrans" cxnId="{7A0E9CC9-16D9-4049-92ED-FB58D9F5A69E}">
      <dgm:prSet/>
      <dgm:spPr/>
      <dgm:t>
        <a:bodyPr/>
        <a:lstStyle/>
        <a:p>
          <a:endParaRPr lang="en-IN"/>
        </a:p>
      </dgm:t>
    </dgm:pt>
    <dgm:pt modelId="{CFA58C3C-0B10-4029-B264-21B5A3A321BE}" type="sibTrans" cxnId="{7A0E9CC9-16D9-4049-92ED-FB58D9F5A69E}">
      <dgm:prSet/>
      <dgm:spPr/>
      <dgm:t>
        <a:bodyPr/>
        <a:lstStyle/>
        <a:p>
          <a:endParaRPr lang="en-IN"/>
        </a:p>
      </dgm:t>
    </dgm:pt>
    <dgm:pt modelId="{8D2B5FF9-B5EB-40BA-A3C1-0AC519CFF1F1}">
      <dgm:prSet phldrT="[Text]" custT="1"/>
      <dgm:spPr/>
      <dgm:t>
        <a:bodyPr/>
        <a:lstStyle/>
        <a:p>
          <a:r>
            <a:rPr lang="en-IN" sz="2000" b="1" i="0" dirty="0"/>
            <a:t>Employee Healthy Measures</a:t>
          </a:r>
          <a:endParaRPr lang="en-IN" sz="2000" dirty="0"/>
        </a:p>
      </dgm:t>
    </dgm:pt>
    <dgm:pt modelId="{290CFE1C-0332-4E75-A078-746F5CFD2BDD}" type="parTrans" cxnId="{46651675-D842-467C-8EA3-66348B4B3DFD}">
      <dgm:prSet/>
      <dgm:spPr/>
      <dgm:t>
        <a:bodyPr/>
        <a:lstStyle/>
        <a:p>
          <a:endParaRPr lang="en-IN"/>
        </a:p>
      </dgm:t>
    </dgm:pt>
    <dgm:pt modelId="{9D97D62F-3FC1-465F-8E2D-E60D9FF1A8DD}" type="sibTrans" cxnId="{46651675-D842-467C-8EA3-66348B4B3DFD}">
      <dgm:prSet/>
      <dgm:spPr/>
      <dgm:t>
        <a:bodyPr/>
        <a:lstStyle/>
        <a:p>
          <a:endParaRPr lang="en-IN"/>
        </a:p>
      </dgm:t>
    </dgm:pt>
    <dgm:pt modelId="{9C8D63EF-0A4A-41AA-BE3F-1DAB5035FEBA}">
      <dgm:prSet phldrT="[Text]" custT="1"/>
      <dgm:spPr/>
      <dgm:t>
        <a:bodyPr/>
        <a:lstStyle/>
        <a:p>
          <a:r>
            <a:rPr lang="en-IN" sz="2000" b="1" i="0" dirty="0"/>
            <a:t>Employee Safety</a:t>
          </a:r>
          <a:endParaRPr lang="en-IN" sz="2000" dirty="0"/>
        </a:p>
      </dgm:t>
    </dgm:pt>
    <dgm:pt modelId="{7A549525-011C-42CD-B0C3-806FC560474C}" type="parTrans" cxnId="{A0457543-8352-43C3-A26C-BD121CD88C2A}">
      <dgm:prSet/>
      <dgm:spPr/>
      <dgm:t>
        <a:bodyPr/>
        <a:lstStyle/>
        <a:p>
          <a:endParaRPr lang="en-IN"/>
        </a:p>
      </dgm:t>
    </dgm:pt>
    <dgm:pt modelId="{71E6BFD3-0D8A-4EFB-AE51-DF98850611D7}" type="sibTrans" cxnId="{A0457543-8352-43C3-A26C-BD121CD88C2A}">
      <dgm:prSet/>
      <dgm:spPr/>
      <dgm:t>
        <a:bodyPr/>
        <a:lstStyle/>
        <a:p>
          <a:endParaRPr lang="en-IN"/>
        </a:p>
      </dgm:t>
    </dgm:pt>
    <dgm:pt modelId="{BEB06A6B-D119-4C8B-AF0C-1D4C29658E0A}" type="pres">
      <dgm:prSet presAssocID="{97694C5C-3822-4B15-848D-0FFA62EFAE5A}" presName="rootnode" presStyleCnt="0">
        <dgm:presLayoutVars>
          <dgm:chMax/>
          <dgm:chPref/>
          <dgm:dir/>
          <dgm:animLvl val="lvl"/>
        </dgm:presLayoutVars>
      </dgm:prSet>
      <dgm:spPr/>
    </dgm:pt>
    <dgm:pt modelId="{702A61E3-4448-4212-B7D0-54C3E4151EB3}" type="pres">
      <dgm:prSet presAssocID="{67D08240-3C7B-4491-B089-D0FA2BD5B7E4}" presName="composite" presStyleCnt="0"/>
      <dgm:spPr/>
    </dgm:pt>
    <dgm:pt modelId="{92E62B76-9CA6-465D-A05A-E913D5380FE0}" type="pres">
      <dgm:prSet presAssocID="{67D08240-3C7B-4491-B089-D0FA2BD5B7E4}" presName="bentUpArrow1" presStyleLbl="alignImgPlace1" presStyleIdx="0" presStyleCnt="2"/>
      <dgm:spPr/>
    </dgm:pt>
    <dgm:pt modelId="{EFCABFE2-0B87-495E-9D49-445A31C8E416}" type="pres">
      <dgm:prSet presAssocID="{67D08240-3C7B-4491-B089-D0FA2BD5B7E4}" presName="ParentText" presStyleLbl="node1" presStyleIdx="0" presStyleCnt="3">
        <dgm:presLayoutVars>
          <dgm:chMax val="1"/>
          <dgm:chPref val="1"/>
          <dgm:bulletEnabled val="1"/>
        </dgm:presLayoutVars>
      </dgm:prSet>
      <dgm:spPr/>
    </dgm:pt>
    <dgm:pt modelId="{4C62FD98-E6E1-4703-902D-CA1D213A2215}" type="pres">
      <dgm:prSet presAssocID="{67D08240-3C7B-4491-B089-D0FA2BD5B7E4}" presName="ChildText" presStyleLbl="revTx" presStyleIdx="0" presStyleCnt="2">
        <dgm:presLayoutVars>
          <dgm:chMax val="0"/>
          <dgm:chPref val="0"/>
          <dgm:bulletEnabled val="1"/>
        </dgm:presLayoutVars>
      </dgm:prSet>
      <dgm:spPr/>
    </dgm:pt>
    <dgm:pt modelId="{9BCDA8DC-DF51-4C9E-80B3-013D5B3440FA}" type="pres">
      <dgm:prSet presAssocID="{CFA58C3C-0B10-4029-B264-21B5A3A321BE}" presName="sibTrans" presStyleCnt="0"/>
      <dgm:spPr/>
    </dgm:pt>
    <dgm:pt modelId="{F26A2237-3F30-4F18-A4CC-64DCF85C3560}" type="pres">
      <dgm:prSet presAssocID="{8D2B5FF9-B5EB-40BA-A3C1-0AC519CFF1F1}" presName="composite" presStyleCnt="0"/>
      <dgm:spPr/>
    </dgm:pt>
    <dgm:pt modelId="{B27353D2-AB46-4F18-8299-5661D1210A8B}" type="pres">
      <dgm:prSet presAssocID="{8D2B5FF9-B5EB-40BA-A3C1-0AC519CFF1F1}" presName="bentUpArrow1" presStyleLbl="alignImgPlace1" presStyleIdx="1" presStyleCnt="2"/>
      <dgm:spPr/>
    </dgm:pt>
    <dgm:pt modelId="{4BDEF583-FFD4-4B31-AE44-93A716B63294}" type="pres">
      <dgm:prSet presAssocID="{8D2B5FF9-B5EB-40BA-A3C1-0AC519CFF1F1}" presName="ParentText" presStyleLbl="node1" presStyleIdx="1" presStyleCnt="3">
        <dgm:presLayoutVars>
          <dgm:chMax val="1"/>
          <dgm:chPref val="1"/>
          <dgm:bulletEnabled val="1"/>
        </dgm:presLayoutVars>
      </dgm:prSet>
      <dgm:spPr/>
    </dgm:pt>
    <dgm:pt modelId="{91886C64-5540-46CD-A161-83F1767D03F1}" type="pres">
      <dgm:prSet presAssocID="{8D2B5FF9-B5EB-40BA-A3C1-0AC519CFF1F1}" presName="ChildText" presStyleLbl="revTx" presStyleIdx="1" presStyleCnt="2">
        <dgm:presLayoutVars>
          <dgm:chMax val="0"/>
          <dgm:chPref val="0"/>
          <dgm:bulletEnabled val="1"/>
        </dgm:presLayoutVars>
      </dgm:prSet>
      <dgm:spPr/>
    </dgm:pt>
    <dgm:pt modelId="{A70096B6-C4B5-42B1-85EB-0414372218B2}" type="pres">
      <dgm:prSet presAssocID="{9D97D62F-3FC1-465F-8E2D-E60D9FF1A8DD}" presName="sibTrans" presStyleCnt="0"/>
      <dgm:spPr/>
    </dgm:pt>
    <dgm:pt modelId="{0692BCC0-53E3-4E08-A420-95600B703ACD}" type="pres">
      <dgm:prSet presAssocID="{9C8D63EF-0A4A-41AA-BE3F-1DAB5035FEBA}" presName="composite" presStyleCnt="0"/>
      <dgm:spPr/>
    </dgm:pt>
    <dgm:pt modelId="{949013F8-4D95-4ADD-8B55-C4659A0D529B}" type="pres">
      <dgm:prSet presAssocID="{9C8D63EF-0A4A-41AA-BE3F-1DAB5035FEBA}" presName="ParentText" presStyleLbl="node1" presStyleIdx="2" presStyleCnt="3">
        <dgm:presLayoutVars>
          <dgm:chMax val="1"/>
          <dgm:chPref val="1"/>
          <dgm:bulletEnabled val="1"/>
        </dgm:presLayoutVars>
      </dgm:prSet>
      <dgm:spPr/>
    </dgm:pt>
  </dgm:ptLst>
  <dgm:cxnLst>
    <dgm:cxn modelId="{E5145E0E-15CE-41ED-976C-B817A9B7CA81}" type="presOf" srcId="{97694C5C-3822-4B15-848D-0FFA62EFAE5A}" destId="{BEB06A6B-D119-4C8B-AF0C-1D4C29658E0A}" srcOrd="0" destOrd="0" presId="urn:microsoft.com/office/officeart/2005/8/layout/StepDownProcess"/>
    <dgm:cxn modelId="{A0457543-8352-43C3-A26C-BD121CD88C2A}" srcId="{97694C5C-3822-4B15-848D-0FFA62EFAE5A}" destId="{9C8D63EF-0A4A-41AA-BE3F-1DAB5035FEBA}" srcOrd="2" destOrd="0" parTransId="{7A549525-011C-42CD-B0C3-806FC560474C}" sibTransId="{71E6BFD3-0D8A-4EFB-AE51-DF98850611D7}"/>
    <dgm:cxn modelId="{BBC2A270-966B-4DFE-8089-6EA352D902A5}" type="presOf" srcId="{67D08240-3C7B-4491-B089-D0FA2BD5B7E4}" destId="{EFCABFE2-0B87-495E-9D49-445A31C8E416}" srcOrd="0" destOrd="0" presId="urn:microsoft.com/office/officeart/2005/8/layout/StepDownProcess"/>
    <dgm:cxn modelId="{46651675-D842-467C-8EA3-66348B4B3DFD}" srcId="{97694C5C-3822-4B15-848D-0FFA62EFAE5A}" destId="{8D2B5FF9-B5EB-40BA-A3C1-0AC519CFF1F1}" srcOrd="1" destOrd="0" parTransId="{290CFE1C-0332-4E75-A078-746F5CFD2BDD}" sibTransId="{9D97D62F-3FC1-465F-8E2D-E60D9FF1A8DD}"/>
    <dgm:cxn modelId="{EAB2FE92-A87E-4C2E-8386-B152DB4094E1}" type="presOf" srcId="{9C8D63EF-0A4A-41AA-BE3F-1DAB5035FEBA}" destId="{949013F8-4D95-4ADD-8B55-C4659A0D529B}" srcOrd="0" destOrd="0" presId="urn:microsoft.com/office/officeart/2005/8/layout/StepDownProcess"/>
    <dgm:cxn modelId="{7A0E9CC9-16D9-4049-92ED-FB58D9F5A69E}" srcId="{97694C5C-3822-4B15-848D-0FFA62EFAE5A}" destId="{67D08240-3C7B-4491-B089-D0FA2BD5B7E4}" srcOrd="0" destOrd="0" parTransId="{C4B70E98-0FBE-401A-BCC1-8A10AD7E2F5D}" sibTransId="{CFA58C3C-0B10-4029-B264-21B5A3A321BE}"/>
    <dgm:cxn modelId="{53E485E5-9C39-4872-8F08-D6232F7A4A13}" type="presOf" srcId="{8D2B5FF9-B5EB-40BA-A3C1-0AC519CFF1F1}" destId="{4BDEF583-FFD4-4B31-AE44-93A716B63294}" srcOrd="0" destOrd="0" presId="urn:microsoft.com/office/officeart/2005/8/layout/StepDownProcess"/>
    <dgm:cxn modelId="{F9BA44CF-67CE-4179-B122-17DE2FC5F204}" type="presParOf" srcId="{BEB06A6B-D119-4C8B-AF0C-1D4C29658E0A}" destId="{702A61E3-4448-4212-B7D0-54C3E4151EB3}" srcOrd="0" destOrd="0" presId="urn:microsoft.com/office/officeart/2005/8/layout/StepDownProcess"/>
    <dgm:cxn modelId="{4F83B436-276D-4B4B-9D84-7771E5AF97B1}" type="presParOf" srcId="{702A61E3-4448-4212-B7D0-54C3E4151EB3}" destId="{92E62B76-9CA6-465D-A05A-E913D5380FE0}" srcOrd="0" destOrd="0" presId="urn:microsoft.com/office/officeart/2005/8/layout/StepDownProcess"/>
    <dgm:cxn modelId="{F060352F-D42E-44DB-B7CD-E35103EF36AF}" type="presParOf" srcId="{702A61E3-4448-4212-B7D0-54C3E4151EB3}" destId="{EFCABFE2-0B87-495E-9D49-445A31C8E416}" srcOrd="1" destOrd="0" presId="urn:microsoft.com/office/officeart/2005/8/layout/StepDownProcess"/>
    <dgm:cxn modelId="{61CB315A-3C60-4769-BF69-FD207A639E51}" type="presParOf" srcId="{702A61E3-4448-4212-B7D0-54C3E4151EB3}" destId="{4C62FD98-E6E1-4703-902D-CA1D213A2215}" srcOrd="2" destOrd="0" presId="urn:microsoft.com/office/officeart/2005/8/layout/StepDownProcess"/>
    <dgm:cxn modelId="{2E172104-01C7-4B67-84C0-AF442C4DC82B}" type="presParOf" srcId="{BEB06A6B-D119-4C8B-AF0C-1D4C29658E0A}" destId="{9BCDA8DC-DF51-4C9E-80B3-013D5B3440FA}" srcOrd="1" destOrd="0" presId="urn:microsoft.com/office/officeart/2005/8/layout/StepDownProcess"/>
    <dgm:cxn modelId="{9CF6889E-D5A4-44E0-BD48-365031B77ADF}" type="presParOf" srcId="{BEB06A6B-D119-4C8B-AF0C-1D4C29658E0A}" destId="{F26A2237-3F30-4F18-A4CC-64DCF85C3560}" srcOrd="2" destOrd="0" presId="urn:microsoft.com/office/officeart/2005/8/layout/StepDownProcess"/>
    <dgm:cxn modelId="{008BCBC3-7B3F-4B21-BD55-DB9713E9C87B}" type="presParOf" srcId="{F26A2237-3F30-4F18-A4CC-64DCF85C3560}" destId="{B27353D2-AB46-4F18-8299-5661D1210A8B}" srcOrd="0" destOrd="0" presId="urn:microsoft.com/office/officeart/2005/8/layout/StepDownProcess"/>
    <dgm:cxn modelId="{70EEB647-B880-467C-BF00-8F0F9B3E77F0}" type="presParOf" srcId="{F26A2237-3F30-4F18-A4CC-64DCF85C3560}" destId="{4BDEF583-FFD4-4B31-AE44-93A716B63294}" srcOrd="1" destOrd="0" presId="urn:microsoft.com/office/officeart/2005/8/layout/StepDownProcess"/>
    <dgm:cxn modelId="{7750FCD7-687C-4A3C-80FA-A189D534F32F}" type="presParOf" srcId="{F26A2237-3F30-4F18-A4CC-64DCF85C3560}" destId="{91886C64-5540-46CD-A161-83F1767D03F1}" srcOrd="2" destOrd="0" presId="urn:microsoft.com/office/officeart/2005/8/layout/StepDownProcess"/>
    <dgm:cxn modelId="{79DFE8B2-DE2B-4C7E-8385-F3C2B84469AB}" type="presParOf" srcId="{BEB06A6B-D119-4C8B-AF0C-1D4C29658E0A}" destId="{A70096B6-C4B5-42B1-85EB-0414372218B2}" srcOrd="3" destOrd="0" presId="urn:microsoft.com/office/officeart/2005/8/layout/StepDownProcess"/>
    <dgm:cxn modelId="{668B733C-E90B-4892-9C6E-E817BB4260E8}" type="presParOf" srcId="{BEB06A6B-D119-4C8B-AF0C-1D4C29658E0A}" destId="{0692BCC0-53E3-4E08-A420-95600B703ACD}" srcOrd="4" destOrd="0" presId="urn:microsoft.com/office/officeart/2005/8/layout/StepDownProcess"/>
    <dgm:cxn modelId="{3DE8B5C3-FE60-4C29-ABE2-DA3550298503}" type="presParOf" srcId="{0692BCC0-53E3-4E08-A420-95600B703ACD}" destId="{949013F8-4D95-4ADD-8B55-C4659A0D529B}"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CBBEDC-2301-4F78-8420-BE09543EEBCB}" type="doc">
      <dgm:prSet loTypeId="urn:microsoft.com/office/officeart/2005/8/layout/pyramid2" loCatId="list" qsTypeId="urn:microsoft.com/office/officeart/2005/8/quickstyle/simple1" qsCatId="simple" csTypeId="urn:microsoft.com/office/officeart/2005/8/colors/colorful4" csCatId="colorful" phldr="1"/>
      <dgm:spPr/>
      <dgm:t>
        <a:bodyPr/>
        <a:lstStyle/>
        <a:p>
          <a:endParaRPr lang="en-IN"/>
        </a:p>
      </dgm:t>
    </dgm:pt>
    <dgm:pt modelId="{6115D966-F2E2-4BE0-B6DC-5F68F18AAB0D}">
      <dgm:prSet phldrT="[Text]"/>
      <dgm:spPr/>
      <dgm:t>
        <a:bodyPr/>
        <a:lstStyle/>
        <a:p>
          <a:r>
            <a:rPr lang="en-IN" b="1" i="0" dirty="0"/>
            <a:t>Measure Interaction</a:t>
          </a:r>
          <a:endParaRPr lang="en-IN" dirty="0"/>
        </a:p>
      </dgm:t>
    </dgm:pt>
    <dgm:pt modelId="{C5E0BBA2-238D-4860-BC9A-DDB37C164211}" type="parTrans" cxnId="{8448FA47-0F55-4EF1-A64A-A8779A91BF95}">
      <dgm:prSet/>
      <dgm:spPr/>
      <dgm:t>
        <a:bodyPr/>
        <a:lstStyle/>
        <a:p>
          <a:endParaRPr lang="en-IN"/>
        </a:p>
      </dgm:t>
    </dgm:pt>
    <dgm:pt modelId="{D66C01F2-7E34-49C6-9850-B10C1BA26B5D}" type="sibTrans" cxnId="{8448FA47-0F55-4EF1-A64A-A8779A91BF95}">
      <dgm:prSet/>
      <dgm:spPr/>
      <dgm:t>
        <a:bodyPr/>
        <a:lstStyle/>
        <a:p>
          <a:endParaRPr lang="en-IN"/>
        </a:p>
      </dgm:t>
    </dgm:pt>
    <dgm:pt modelId="{3F103E16-AEB0-4EDD-9344-43CF8EFB754A}">
      <dgm:prSet phldrT="[Text]"/>
      <dgm:spPr/>
      <dgm:t>
        <a:bodyPr/>
        <a:lstStyle/>
        <a:p>
          <a:r>
            <a:rPr lang="en-IN" b="1" i="0" dirty="0"/>
            <a:t>Address Conflict</a:t>
          </a:r>
          <a:endParaRPr lang="en-IN" dirty="0"/>
        </a:p>
      </dgm:t>
    </dgm:pt>
    <dgm:pt modelId="{77511675-A8E8-4A8E-A577-E3B36BFE0AEC}" type="parTrans" cxnId="{65773F06-FE27-4EA2-87D9-B1BF3A334286}">
      <dgm:prSet/>
      <dgm:spPr/>
      <dgm:t>
        <a:bodyPr/>
        <a:lstStyle/>
        <a:p>
          <a:endParaRPr lang="en-IN"/>
        </a:p>
      </dgm:t>
    </dgm:pt>
    <dgm:pt modelId="{964ED2AD-40B2-4EEF-99B5-D70F8235F367}" type="sibTrans" cxnId="{65773F06-FE27-4EA2-87D9-B1BF3A334286}">
      <dgm:prSet/>
      <dgm:spPr/>
      <dgm:t>
        <a:bodyPr/>
        <a:lstStyle/>
        <a:p>
          <a:endParaRPr lang="en-IN"/>
        </a:p>
      </dgm:t>
    </dgm:pt>
    <dgm:pt modelId="{3158C2FB-DED7-43BA-994B-3F075E7C1D1F}">
      <dgm:prSet phldrT="[Text]"/>
      <dgm:spPr/>
      <dgm:t>
        <a:bodyPr/>
        <a:lstStyle/>
        <a:p>
          <a:r>
            <a:rPr lang="en-IN" b="1" i="0" dirty="0"/>
            <a:t>Align Decisions</a:t>
          </a:r>
          <a:endParaRPr lang="en-IN" dirty="0"/>
        </a:p>
      </dgm:t>
    </dgm:pt>
    <dgm:pt modelId="{6D58FF20-9728-4544-BBE8-091435C0BAE3}" type="parTrans" cxnId="{29F3CD1D-D7CC-42CD-B0AF-2648C71141C4}">
      <dgm:prSet/>
      <dgm:spPr/>
      <dgm:t>
        <a:bodyPr/>
        <a:lstStyle/>
        <a:p>
          <a:endParaRPr lang="en-IN"/>
        </a:p>
      </dgm:t>
    </dgm:pt>
    <dgm:pt modelId="{8DF3BD49-4040-4A00-81DC-FB66853BCD71}" type="sibTrans" cxnId="{29F3CD1D-D7CC-42CD-B0AF-2648C71141C4}">
      <dgm:prSet/>
      <dgm:spPr/>
      <dgm:t>
        <a:bodyPr/>
        <a:lstStyle/>
        <a:p>
          <a:endParaRPr lang="en-IN"/>
        </a:p>
      </dgm:t>
    </dgm:pt>
    <dgm:pt modelId="{C6DC2275-22AE-4386-80C4-79C89C6465D9}">
      <dgm:prSet phldrT="[Text]"/>
      <dgm:spPr/>
      <dgm:t>
        <a:bodyPr/>
        <a:lstStyle/>
        <a:p>
          <a:r>
            <a:rPr lang="en-IN" b="1" i="0"/>
            <a:t>Create Accountability</a:t>
          </a:r>
          <a:endParaRPr lang="en-IN" dirty="0"/>
        </a:p>
      </dgm:t>
    </dgm:pt>
    <dgm:pt modelId="{92132119-7A32-4CFB-9DBF-05EC0AB85266}" type="parTrans" cxnId="{D2992875-5DC3-4B1D-80AE-6D7BA7EECED7}">
      <dgm:prSet/>
      <dgm:spPr/>
      <dgm:t>
        <a:bodyPr/>
        <a:lstStyle/>
        <a:p>
          <a:endParaRPr lang="en-IN"/>
        </a:p>
      </dgm:t>
    </dgm:pt>
    <dgm:pt modelId="{2A753344-EF60-40F6-8DC2-9A9CC93F32CC}" type="sibTrans" cxnId="{D2992875-5DC3-4B1D-80AE-6D7BA7EECED7}">
      <dgm:prSet/>
      <dgm:spPr/>
      <dgm:t>
        <a:bodyPr/>
        <a:lstStyle/>
        <a:p>
          <a:endParaRPr lang="en-IN"/>
        </a:p>
      </dgm:t>
    </dgm:pt>
    <dgm:pt modelId="{8C2D0371-AC0E-412B-B016-9B2757B6EF33}" type="pres">
      <dgm:prSet presAssocID="{7BCBBEDC-2301-4F78-8420-BE09543EEBCB}" presName="compositeShape" presStyleCnt="0">
        <dgm:presLayoutVars>
          <dgm:dir/>
          <dgm:resizeHandles/>
        </dgm:presLayoutVars>
      </dgm:prSet>
      <dgm:spPr/>
    </dgm:pt>
    <dgm:pt modelId="{E97FF8C2-9013-4D4D-8355-BF9E30470DDA}" type="pres">
      <dgm:prSet presAssocID="{7BCBBEDC-2301-4F78-8420-BE09543EEBCB}" presName="pyramid" presStyleLbl="node1" presStyleIdx="0" presStyleCnt="1" custLinFactNeighborX="1349" custLinFactNeighborY="330"/>
      <dgm:spPr>
        <a:blipFill dpi="0" rotWithShape="0">
          <a:blip xmlns:r="http://schemas.openxmlformats.org/officeDocument/2006/relationships" r:embed="rId1">
            <a:alphaModFix amt="81000"/>
            <a:extLst>
              <a:ext uri="{837473B0-CC2E-450A-ABE3-18F120FF3D39}">
                <a1611:picAttrSrcUrl xmlns:a1611="http://schemas.microsoft.com/office/drawing/2016/11/main" r:id="rId2"/>
              </a:ext>
            </a:extLst>
          </a:blip>
          <a:srcRect/>
          <a:stretch>
            <a:fillRect/>
          </a:stretch>
        </a:blipFill>
      </dgm:spPr>
    </dgm:pt>
    <dgm:pt modelId="{F4366B72-4336-4914-81C3-2376ED9B87BE}" type="pres">
      <dgm:prSet presAssocID="{7BCBBEDC-2301-4F78-8420-BE09543EEBCB}" presName="theList" presStyleCnt="0"/>
      <dgm:spPr/>
    </dgm:pt>
    <dgm:pt modelId="{2D59BFC7-56B7-42BE-A408-D47C87FC9D84}" type="pres">
      <dgm:prSet presAssocID="{6115D966-F2E2-4BE0-B6DC-5F68F18AAB0D}" presName="aNode" presStyleLbl="fgAcc1" presStyleIdx="0" presStyleCnt="4">
        <dgm:presLayoutVars>
          <dgm:bulletEnabled val="1"/>
        </dgm:presLayoutVars>
      </dgm:prSet>
      <dgm:spPr/>
    </dgm:pt>
    <dgm:pt modelId="{1C2706D9-F022-46D8-B4A0-B1C52204B39F}" type="pres">
      <dgm:prSet presAssocID="{6115D966-F2E2-4BE0-B6DC-5F68F18AAB0D}" presName="aSpace" presStyleCnt="0"/>
      <dgm:spPr/>
    </dgm:pt>
    <dgm:pt modelId="{ECEACDBC-A67A-468A-A42C-A40DEFED90CF}" type="pres">
      <dgm:prSet presAssocID="{3F103E16-AEB0-4EDD-9344-43CF8EFB754A}" presName="aNode" presStyleLbl="fgAcc1" presStyleIdx="1" presStyleCnt="4">
        <dgm:presLayoutVars>
          <dgm:bulletEnabled val="1"/>
        </dgm:presLayoutVars>
      </dgm:prSet>
      <dgm:spPr/>
    </dgm:pt>
    <dgm:pt modelId="{0930ECDA-2FFE-4749-8A4A-A442D93709EC}" type="pres">
      <dgm:prSet presAssocID="{3F103E16-AEB0-4EDD-9344-43CF8EFB754A}" presName="aSpace" presStyleCnt="0"/>
      <dgm:spPr/>
    </dgm:pt>
    <dgm:pt modelId="{ECAA5C5A-4342-4B7F-8E32-7B446D6A849B}" type="pres">
      <dgm:prSet presAssocID="{3158C2FB-DED7-43BA-994B-3F075E7C1D1F}" presName="aNode" presStyleLbl="fgAcc1" presStyleIdx="2" presStyleCnt="4">
        <dgm:presLayoutVars>
          <dgm:bulletEnabled val="1"/>
        </dgm:presLayoutVars>
      </dgm:prSet>
      <dgm:spPr/>
    </dgm:pt>
    <dgm:pt modelId="{3B6AF1F7-F29C-4B76-AB21-0AE55C1C7F65}" type="pres">
      <dgm:prSet presAssocID="{3158C2FB-DED7-43BA-994B-3F075E7C1D1F}" presName="aSpace" presStyleCnt="0"/>
      <dgm:spPr/>
    </dgm:pt>
    <dgm:pt modelId="{D07779F2-CF30-4F86-A0A0-E25300DC4546}" type="pres">
      <dgm:prSet presAssocID="{C6DC2275-22AE-4386-80C4-79C89C6465D9}" presName="aNode" presStyleLbl="fgAcc1" presStyleIdx="3" presStyleCnt="4">
        <dgm:presLayoutVars>
          <dgm:bulletEnabled val="1"/>
        </dgm:presLayoutVars>
      </dgm:prSet>
      <dgm:spPr/>
    </dgm:pt>
    <dgm:pt modelId="{C1783CA0-CB9A-46C8-914D-755A3D4EB9CC}" type="pres">
      <dgm:prSet presAssocID="{C6DC2275-22AE-4386-80C4-79C89C6465D9}" presName="aSpace" presStyleCnt="0"/>
      <dgm:spPr/>
    </dgm:pt>
  </dgm:ptLst>
  <dgm:cxnLst>
    <dgm:cxn modelId="{65773F06-FE27-4EA2-87D9-B1BF3A334286}" srcId="{7BCBBEDC-2301-4F78-8420-BE09543EEBCB}" destId="{3F103E16-AEB0-4EDD-9344-43CF8EFB754A}" srcOrd="1" destOrd="0" parTransId="{77511675-A8E8-4A8E-A577-E3B36BFE0AEC}" sibTransId="{964ED2AD-40B2-4EEF-99B5-D70F8235F367}"/>
    <dgm:cxn modelId="{3EF0B30F-D21B-4C7E-BDD5-AEB060CFF438}" type="presOf" srcId="{3158C2FB-DED7-43BA-994B-3F075E7C1D1F}" destId="{ECAA5C5A-4342-4B7F-8E32-7B446D6A849B}" srcOrd="0" destOrd="0" presId="urn:microsoft.com/office/officeart/2005/8/layout/pyramid2"/>
    <dgm:cxn modelId="{32765015-7FAD-46DD-BCE3-CBF57AF12818}" type="presOf" srcId="{C6DC2275-22AE-4386-80C4-79C89C6465D9}" destId="{D07779F2-CF30-4F86-A0A0-E25300DC4546}" srcOrd="0" destOrd="0" presId="urn:microsoft.com/office/officeart/2005/8/layout/pyramid2"/>
    <dgm:cxn modelId="{29F3CD1D-D7CC-42CD-B0AF-2648C71141C4}" srcId="{7BCBBEDC-2301-4F78-8420-BE09543EEBCB}" destId="{3158C2FB-DED7-43BA-994B-3F075E7C1D1F}" srcOrd="2" destOrd="0" parTransId="{6D58FF20-9728-4544-BBE8-091435C0BAE3}" sibTransId="{8DF3BD49-4040-4A00-81DC-FB66853BCD71}"/>
    <dgm:cxn modelId="{15AC862C-5763-4EC9-899C-E4BE60208954}" type="presOf" srcId="{3F103E16-AEB0-4EDD-9344-43CF8EFB754A}" destId="{ECEACDBC-A67A-468A-A42C-A40DEFED90CF}" srcOrd="0" destOrd="0" presId="urn:microsoft.com/office/officeart/2005/8/layout/pyramid2"/>
    <dgm:cxn modelId="{8448FA47-0F55-4EF1-A64A-A8779A91BF95}" srcId="{7BCBBEDC-2301-4F78-8420-BE09543EEBCB}" destId="{6115D966-F2E2-4BE0-B6DC-5F68F18AAB0D}" srcOrd="0" destOrd="0" parTransId="{C5E0BBA2-238D-4860-BC9A-DDB37C164211}" sibTransId="{D66C01F2-7E34-49C6-9850-B10C1BA26B5D}"/>
    <dgm:cxn modelId="{D2992875-5DC3-4B1D-80AE-6D7BA7EECED7}" srcId="{7BCBBEDC-2301-4F78-8420-BE09543EEBCB}" destId="{C6DC2275-22AE-4386-80C4-79C89C6465D9}" srcOrd="3" destOrd="0" parTransId="{92132119-7A32-4CFB-9DBF-05EC0AB85266}" sibTransId="{2A753344-EF60-40F6-8DC2-9A9CC93F32CC}"/>
    <dgm:cxn modelId="{307FA881-8ADC-44C5-AE55-205ACF14E0C0}" type="presOf" srcId="{6115D966-F2E2-4BE0-B6DC-5F68F18AAB0D}" destId="{2D59BFC7-56B7-42BE-A408-D47C87FC9D84}" srcOrd="0" destOrd="0" presId="urn:microsoft.com/office/officeart/2005/8/layout/pyramid2"/>
    <dgm:cxn modelId="{4CB76AAD-E5CC-4943-88E0-EE09DA994004}" type="presOf" srcId="{7BCBBEDC-2301-4F78-8420-BE09543EEBCB}" destId="{8C2D0371-AC0E-412B-B016-9B2757B6EF33}" srcOrd="0" destOrd="0" presId="urn:microsoft.com/office/officeart/2005/8/layout/pyramid2"/>
    <dgm:cxn modelId="{8CB1EBFB-CD57-4AD6-9FE7-B8A4511ECED9}" type="presParOf" srcId="{8C2D0371-AC0E-412B-B016-9B2757B6EF33}" destId="{E97FF8C2-9013-4D4D-8355-BF9E30470DDA}" srcOrd="0" destOrd="0" presId="urn:microsoft.com/office/officeart/2005/8/layout/pyramid2"/>
    <dgm:cxn modelId="{F92B922D-47CA-4002-B15E-B1E749FB7FDF}" type="presParOf" srcId="{8C2D0371-AC0E-412B-B016-9B2757B6EF33}" destId="{F4366B72-4336-4914-81C3-2376ED9B87BE}" srcOrd="1" destOrd="0" presId="urn:microsoft.com/office/officeart/2005/8/layout/pyramid2"/>
    <dgm:cxn modelId="{D430CC1F-62D9-4FDE-ABCF-1E0256784483}" type="presParOf" srcId="{F4366B72-4336-4914-81C3-2376ED9B87BE}" destId="{2D59BFC7-56B7-42BE-A408-D47C87FC9D84}" srcOrd="0" destOrd="0" presId="urn:microsoft.com/office/officeart/2005/8/layout/pyramid2"/>
    <dgm:cxn modelId="{41F7C219-E8DF-4D50-9AD4-B0A2E1D36D43}" type="presParOf" srcId="{F4366B72-4336-4914-81C3-2376ED9B87BE}" destId="{1C2706D9-F022-46D8-B4A0-B1C52204B39F}" srcOrd="1" destOrd="0" presId="urn:microsoft.com/office/officeart/2005/8/layout/pyramid2"/>
    <dgm:cxn modelId="{301A4684-D82D-43CF-A7C9-BE6E06E28458}" type="presParOf" srcId="{F4366B72-4336-4914-81C3-2376ED9B87BE}" destId="{ECEACDBC-A67A-468A-A42C-A40DEFED90CF}" srcOrd="2" destOrd="0" presId="urn:microsoft.com/office/officeart/2005/8/layout/pyramid2"/>
    <dgm:cxn modelId="{38425415-F453-4340-9C0B-A434EED2E4BB}" type="presParOf" srcId="{F4366B72-4336-4914-81C3-2376ED9B87BE}" destId="{0930ECDA-2FFE-4749-8A4A-A442D93709EC}" srcOrd="3" destOrd="0" presId="urn:microsoft.com/office/officeart/2005/8/layout/pyramid2"/>
    <dgm:cxn modelId="{663C16E9-A280-43F8-ACC9-AA9829C94E7A}" type="presParOf" srcId="{F4366B72-4336-4914-81C3-2376ED9B87BE}" destId="{ECAA5C5A-4342-4B7F-8E32-7B446D6A849B}" srcOrd="4" destOrd="0" presId="urn:microsoft.com/office/officeart/2005/8/layout/pyramid2"/>
    <dgm:cxn modelId="{D9490973-398C-47A8-9551-2D69A00072BA}" type="presParOf" srcId="{F4366B72-4336-4914-81C3-2376ED9B87BE}" destId="{3B6AF1F7-F29C-4B76-AB21-0AE55C1C7F65}" srcOrd="5" destOrd="0" presId="urn:microsoft.com/office/officeart/2005/8/layout/pyramid2"/>
    <dgm:cxn modelId="{4D837B59-74CB-461A-A9CA-FC426408268A}" type="presParOf" srcId="{F4366B72-4336-4914-81C3-2376ED9B87BE}" destId="{D07779F2-CF30-4F86-A0A0-E25300DC4546}" srcOrd="6" destOrd="0" presId="urn:microsoft.com/office/officeart/2005/8/layout/pyramid2"/>
    <dgm:cxn modelId="{AF559F8B-8B83-4571-8C8C-18D31814F23C}" type="presParOf" srcId="{F4366B72-4336-4914-81C3-2376ED9B87BE}" destId="{C1783CA0-CB9A-46C8-914D-755A3D4EB9CC}"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88AE3-2EE2-4E56-8B13-5CCD353A4E6E}">
      <dsp:nvSpPr>
        <dsp:cNvPr id="0" name=""/>
        <dsp:cNvSpPr/>
      </dsp:nvSpPr>
      <dsp:spPr>
        <a:xfrm>
          <a:off x="0" y="307101"/>
          <a:ext cx="10515600"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EC85A-F175-45BA-A85F-90A136CC310E}">
      <dsp:nvSpPr>
        <dsp:cNvPr id="0" name=""/>
        <dsp:cNvSpPr/>
      </dsp:nvSpPr>
      <dsp:spPr>
        <a:xfrm>
          <a:off x="525780" y="41421"/>
          <a:ext cx="7360920"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IN" sz="1800" b="1" kern="1200" dirty="0"/>
            <a:t>Estimating Manpower Requirements</a:t>
          </a:r>
        </a:p>
      </dsp:txBody>
      <dsp:txXfrm>
        <a:off x="551719" y="67360"/>
        <a:ext cx="7309042" cy="479482"/>
      </dsp:txXfrm>
    </dsp:sp>
    <dsp:sp modelId="{8A7B433D-DDD1-434A-BE29-CD9A899DFC35}">
      <dsp:nvSpPr>
        <dsp:cNvPr id="0" name=""/>
        <dsp:cNvSpPr/>
      </dsp:nvSpPr>
      <dsp:spPr>
        <a:xfrm>
          <a:off x="0" y="1123581"/>
          <a:ext cx="10515600" cy="453600"/>
        </a:xfrm>
        <a:prstGeom prst="rect">
          <a:avLst/>
        </a:prstGeom>
        <a:solidFill>
          <a:schemeClr val="lt1">
            <a:alpha val="90000"/>
            <a:hueOff val="0"/>
            <a:satOff val="0"/>
            <a:lumOff val="0"/>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47900-8506-4A09-A8C9-FAEA66714205}">
      <dsp:nvSpPr>
        <dsp:cNvPr id="0" name=""/>
        <dsp:cNvSpPr/>
      </dsp:nvSpPr>
      <dsp:spPr>
        <a:xfrm>
          <a:off x="525780" y="857901"/>
          <a:ext cx="7360920" cy="531360"/>
        </a:xfrm>
        <a:prstGeom prst="round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b="1" kern="1200" dirty="0"/>
            <a:t>Recruitment and selection of staff</a:t>
          </a:r>
          <a:endParaRPr lang="en-IN" sz="1800" b="1" kern="1200" dirty="0"/>
        </a:p>
      </dsp:txBody>
      <dsp:txXfrm>
        <a:off x="551719" y="883840"/>
        <a:ext cx="7309042" cy="479482"/>
      </dsp:txXfrm>
    </dsp:sp>
    <dsp:sp modelId="{59615E62-24E9-4043-B949-DBCE88D5A2EC}">
      <dsp:nvSpPr>
        <dsp:cNvPr id="0" name=""/>
        <dsp:cNvSpPr/>
      </dsp:nvSpPr>
      <dsp:spPr>
        <a:xfrm>
          <a:off x="0" y="1940061"/>
          <a:ext cx="10515600" cy="4536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120652-EC79-4CD6-B5AB-74BD7102D097}">
      <dsp:nvSpPr>
        <dsp:cNvPr id="0" name=""/>
        <dsp:cNvSpPr/>
      </dsp:nvSpPr>
      <dsp:spPr>
        <a:xfrm>
          <a:off x="525780" y="1674382"/>
          <a:ext cx="7360920" cy="5313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b="1" kern="1200" dirty="0"/>
            <a:t>Training and Development of Staff</a:t>
          </a:r>
          <a:endParaRPr lang="en-IN" sz="1800" b="1" kern="1200" dirty="0"/>
        </a:p>
      </dsp:txBody>
      <dsp:txXfrm>
        <a:off x="551719" y="1700321"/>
        <a:ext cx="7309042" cy="479482"/>
      </dsp:txXfrm>
    </dsp:sp>
    <dsp:sp modelId="{02F850E4-F0D5-4952-B6FD-B9B81434E02B}">
      <dsp:nvSpPr>
        <dsp:cNvPr id="0" name=""/>
        <dsp:cNvSpPr/>
      </dsp:nvSpPr>
      <dsp:spPr>
        <a:xfrm>
          <a:off x="0" y="2756542"/>
          <a:ext cx="10515600" cy="4536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3A635-61FE-4F6F-8A99-DE4B471D067D}">
      <dsp:nvSpPr>
        <dsp:cNvPr id="0" name=""/>
        <dsp:cNvSpPr/>
      </dsp:nvSpPr>
      <dsp:spPr>
        <a:xfrm>
          <a:off x="525780" y="2490862"/>
          <a:ext cx="7360920" cy="5313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Promotion and Transfer</a:t>
          </a:r>
        </a:p>
      </dsp:txBody>
      <dsp:txXfrm>
        <a:off x="551719" y="2516801"/>
        <a:ext cx="7309042" cy="479482"/>
      </dsp:txXfrm>
    </dsp:sp>
    <dsp:sp modelId="{7C07B17F-EFEB-4601-A42B-2D420F26902E}">
      <dsp:nvSpPr>
        <dsp:cNvPr id="0" name=""/>
        <dsp:cNvSpPr/>
      </dsp:nvSpPr>
      <dsp:spPr>
        <a:xfrm>
          <a:off x="0" y="3573022"/>
          <a:ext cx="10515600" cy="4536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B84754-A3B4-4882-815B-9CB2725AA682}">
      <dsp:nvSpPr>
        <dsp:cNvPr id="0" name=""/>
        <dsp:cNvSpPr/>
      </dsp:nvSpPr>
      <dsp:spPr>
        <a:xfrm>
          <a:off x="525780" y="3307342"/>
          <a:ext cx="7360920" cy="5313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Remuneration</a:t>
          </a:r>
        </a:p>
      </dsp:txBody>
      <dsp:txXfrm>
        <a:off x="551719" y="3333281"/>
        <a:ext cx="7309042" cy="479482"/>
      </dsp:txXfrm>
    </dsp:sp>
    <dsp:sp modelId="{814875AA-D88C-418F-B43D-493F34EEFA3C}">
      <dsp:nvSpPr>
        <dsp:cNvPr id="0" name=""/>
        <dsp:cNvSpPr/>
      </dsp:nvSpPr>
      <dsp:spPr>
        <a:xfrm>
          <a:off x="0" y="4389502"/>
          <a:ext cx="10515600" cy="453600"/>
        </a:xfrm>
        <a:prstGeom prst="rect">
          <a:avLst/>
        </a:prstGeom>
        <a:solidFill>
          <a:schemeClr val="lt1">
            <a:alpha val="90000"/>
            <a:hueOff val="0"/>
            <a:satOff val="0"/>
            <a:lumOff val="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31B33-F93D-431F-9766-99F3E52911E9}">
      <dsp:nvSpPr>
        <dsp:cNvPr id="0" name=""/>
        <dsp:cNvSpPr/>
      </dsp:nvSpPr>
      <dsp:spPr>
        <a:xfrm>
          <a:off x="525780" y="4123822"/>
          <a:ext cx="7360920" cy="531360"/>
        </a:xfrm>
        <a:prstGeom prst="round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Orientation of staff</a:t>
          </a:r>
        </a:p>
      </dsp:txBody>
      <dsp:txXfrm>
        <a:off x="551719" y="4149761"/>
        <a:ext cx="7309042" cy="479482"/>
      </dsp:txXfrm>
    </dsp:sp>
    <dsp:sp modelId="{0D733B7B-1D4B-45C2-B425-F48D5CE8A8F4}">
      <dsp:nvSpPr>
        <dsp:cNvPr id="0" name=""/>
        <dsp:cNvSpPr/>
      </dsp:nvSpPr>
      <dsp:spPr>
        <a:xfrm>
          <a:off x="0" y="5205981"/>
          <a:ext cx="10515600" cy="4536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0BE0E8-B479-4DE6-B169-BC48A8D459BD}">
      <dsp:nvSpPr>
        <dsp:cNvPr id="0" name=""/>
        <dsp:cNvSpPr/>
      </dsp:nvSpPr>
      <dsp:spPr>
        <a:xfrm>
          <a:off x="525780" y="4940302"/>
          <a:ext cx="7360920" cy="5313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Performance Evaluation</a:t>
          </a:r>
        </a:p>
      </dsp:txBody>
      <dsp:txXfrm>
        <a:off x="551719" y="4966241"/>
        <a:ext cx="730904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2E15-C2EE-4A50-836E-2F6271573A33}">
      <dsp:nvSpPr>
        <dsp:cNvPr id="0" name=""/>
        <dsp:cNvSpPr/>
      </dsp:nvSpPr>
      <dsp:spPr>
        <a:xfrm>
          <a:off x="938850" y="230"/>
          <a:ext cx="2142264" cy="214226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N" sz="3200" b="1" i="0" kern="1200" dirty="0"/>
            <a:t>On-the-job training</a:t>
          </a:r>
          <a:endParaRPr lang="en-IN" sz="3200" kern="1200" dirty="0"/>
        </a:p>
      </dsp:txBody>
      <dsp:txXfrm>
        <a:off x="1252577" y="313957"/>
        <a:ext cx="1514810" cy="1514810"/>
      </dsp:txXfrm>
    </dsp:sp>
    <dsp:sp modelId="{3F012BDB-3280-4555-AE4E-2F6C48572C9C}">
      <dsp:nvSpPr>
        <dsp:cNvPr id="0" name=""/>
        <dsp:cNvSpPr/>
      </dsp:nvSpPr>
      <dsp:spPr>
        <a:xfrm>
          <a:off x="1388725" y="2316446"/>
          <a:ext cx="1242513" cy="1242513"/>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1553420" y="2791583"/>
        <a:ext cx="913123" cy="292239"/>
      </dsp:txXfrm>
    </dsp:sp>
    <dsp:sp modelId="{B3C7AC8A-A858-4CB6-9A8F-91FA45569178}">
      <dsp:nvSpPr>
        <dsp:cNvPr id="0" name=""/>
        <dsp:cNvSpPr/>
      </dsp:nvSpPr>
      <dsp:spPr>
        <a:xfrm>
          <a:off x="938850" y="3732911"/>
          <a:ext cx="2142264" cy="2142264"/>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N" sz="3200" b="1" i="0" kern="1200" dirty="0"/>
            <a:t>Off-the-job training</a:t>
          </a:r>
          <a:r>
            <a:rPr lang="en-IN" sz="3200" b="0" i="0" kern="1200" dirty="0"/>
            <a:t> </a:t>
          </a:r>
          <a:endParaRPr lang="en-IN" sz="3200" kern="1200" dirty="0"/>
        </a:p>
      </dsp:txBody>
      <dsp:txXfrm>
        <a:off x="1252577" y="4046638"/>
        <a:ext cx="1514810" cy="1514810"/>
      </dsp:txXfrm>
    </dsp:sp>
    <dsp:sp modelId="{649E014B-F943-439E-95C0-475CE84EEFA0}">
      <dsp:nvSpPr>
        <dsp:cNvPr id="0" name=""/>
        <dsp:cNvSpPr/>
      </dsp:nvSpPr>
      <dsp:spPr>
        <a:xfrm rot="21577895">
          <a:off x="3412191" y="2527968"/>
          <a:ext cx="701912" cy="7969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p>
      </dsp:txBody>
      <dsp:txXfrm>
        <a:off x="3412193" y="2688029"/>
        <a:ext cx="491338" cy="478154"/>
      </dsp:txXfrm>
    </dsp:sp>
    <dsp:sp modelId="{E3E12011-51CE-4A71-8279-81694E6B7871}">
      <dsp:nvSpPr>
        <dsp:cNvPr id="0" name=""/>
        <dsp:cNvSpPr/>
      </dsp:nvSpPr>
      <dsp:spPr>
        <a:xfrm>
          <a:off x="4405406" y="766261"/>
          <a:ext cx="4284528" cy="4284528"/>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IN" sz="5100" kern="1200" dirty="0">
              <a:latin typeface="Arial Black" panose="020B0A04020102020204" pitchFamily="34" charset="0"/>
            </a:rPr>
            <a:t>Types of Training</a:t>
          </a:r>
          <a:endParaRPr lang="en-IN" sz="5100" kern="1200" dirty="0"/>
        </a:p>
      </dsp:txBody>
      <dsp:txXfrm>
        <a:off x="5032861" y="1393716"/>
        <a:ext cx="3029618" cy="3029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EACE2-E30F-4B13-9B88-BB0DBB91A221}">
      <dsp:nvSpPr>
        <dsp:cNvPr id="0" name=""/>
        <dsp:cNvSpPr/>
      </dsp:nvSpPr>
      <dsp:spPr>
        <a:xfrm>
          <a:off x="0" y="0"/>
          <a:ext cx="6016688" cy="15939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Salary</a:t>
          </a:r>
          <a:endParaRPr lang="en-IN" sz="2400" b="1" kern="1200" dirty="0"/>
        </a:p>
      </dsp:txBody>
      <dsp:txXfrm>
        <a:off x="1362732" y="0"/>
        <a:ext cx="4653955" cy="1593949"/>
      </dsp:txXfrm>
    </dsp:sp>
    <dsp:sp modelId="{B590684F-E41B-4299-AB5A-47C5DAD37658}">
      <dsp:nvSpPr>
        <dsp:cNvPr id="0" name=""/>
        <dsp:cNvSpPr/>
      </dsp:nvSpPr>
      <dsp:spPr>
        <a:xfrm>
          <a:off x="159394" y="159394"/>
          <a:ext cx="1203337" cy="1275159"/>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A8C288-0073-4D87-B319-87A8549B58F3}">
      <dsp:nvSpPr>
        <dsp:cNvPr id="0" name=""/>
        <dsp:cNvSpPr/>
      </dsp:nvSpPr>
      <dsp:spPr>
        <a:xfrm>
          <a:off x="0" y="1753344"/>
          <a:ext cx="6016688" cy="1593949"/>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a:t>Benefits</a:t>
          </a:r>
          <a:endParaRPr lang="en-IN" sz="2400" b="0" kern="1200" dirty="0"/>
        </a:p>
      </dsp:txBody>
      <dsp:txXfrm>
        <a:off x="1362732" y="1753344"/>
        <a:ext cx="4653955" cy="1593949"/>
      </dsp:txXfrm>
    </dsp:sp>
    <dsp:sp modelId="{16E000C1-683D-4FF7-AFE2-942FBE9CA891}">
      <dsp:nvSpPr>
        <dsp:cNvPr id="0" name=""/>
        <dsp:cNvSpPr/>
      </dsp:nvSpPr>
      <dsp:spPr>
        <a:xfrm>
          <a:off x="159394" y="1912739"/>
          <a:ext cx="1203337" cy="1275159"/>
        </a:xfrm>
        <a:prstGeom prst="roundRect">
          <a:avLst>
            <a:gd name="adj" fmla="val 10000"/>
          </a:avLst>
        </a:prstGeom>
        <a:solidFill>
          <a:schemeClr val="accent2">
            <a:tint val="50000"/>
            <a:hueOff val="-293554"/>
            <a:satOff val="-25390"/>
            <a:lumOff val="-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6B90B7-FE74-46FF-A72E-D8FFD7D7950A}">
      <dsp:nvSpPr>
        <dsp:cNvPr id="0" name=""/>
        <dsp:cNvSpPr/>
      </dsp:nvSpPr>
      <dsp:spPr>
        <a:xfrm>
          <a:off x="0" y="3506688"/>
          <a:ext cx="6016688" cy="159394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t>Wage Systems</a:t>
          </a:r>
          <a:endParaRPr lang="en-IN" sz="2400" kern="1200" dirty="0"/>
        </a:p>
      </dsp:txBody>
      <dsp:txXfrm>
        <a:off x="1362732" y="3506688"/>
        <a:ext cx="4653955" cy="1593949"/>
      </dsp:txXfrm>
    </dsp:sp>
    <dsp:sp modelId="{A0C7618F-11FD-4582-9FDB-EACF7943A146}">
      <dsp:nvSpPr>
        <dsp:cNvPr id="0" name=""/>
        <dsp:cNvSpPr/>
      </dsp:nvSpPr>
      <dsp:spPr>
        <a:xfrm>
          <a:off x="159394" y="3666083"/>
          <a:ext cx="1203337" cy="1275159"/>
        </a:xfrm>
        <a:prstGeom prst="roundRect">
          <a:avLst>
            <a:gd name="adj" fmla="val 10000"/>
          </a:avLst>
        </a:prstGeom>
        <a:solidFill>
          <a:schemeClr val="accent2">
            <a:tint val="50000"/>
            <a:hueOff val="-587108"/>
            <a:satOff val="-50780"/>
            <a:lumOff val="-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524F2E-3F6B-4AC6-9926-7D10A06E2939}">
      <dsp:nvSpPr>
        <dsp:cNvPr id="0" name=""/>
        <dsp:cNvSpPr/>
      </dsp:nvSpPr>
      <dsp:spPr>
        <a:xfrm>
          <a:off x="0" y="5260032"/>
          <a:ext cx="6016688" cy="159394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b="1" kern="1200" dirty="0"/>
            <a:t>Hybrid Wage Systems</a:t>
          </a:r>
          <a:endParaRPr lang="en-IN" sz="2400" kern="1200" dirty="0"/>
        </a:p>
        <a:p>
          <a:pPr marL="171450" lvl="1" indent="-171450" algn="l" defTabSz="844550">
            <a:lnSpc>
              <a:spcPct val="90000"/>
            </a:lnSpc>
            <a:spcBef>
              <a:spcPct val="0"/>
            </a:spcBef>
            <a:spcAft>
              <a:spcPct val="15000"/>
            </a:spcAft>
            <a:buChar char="•"/>
          </a:pPr>
          <a:r>
            <a:rPr lang="en-IN" sz="1900" b="1" kern="1200" dirty="0"/>
            <a:t>Straight Commission</a:t>
          </a:r>
          <a:endParaRPr lang="en-IN" sz="1900" kern="1200" dirty="0"/>
        </a:p>
        <a:p>
          <a:pPr marL="171450" lvl="1" indent="-171450" algn="l" defTabSz="844550">
            <a:lnSpc>
              <a:spcPct val="90000"/>
            </a:lnSpc>
            <a:spcBef>
              <a:spcPct val="0"/>
            </a:spcBef>
            <a:spcAft>
              <a:spcPct val="15000"/>
            </a:spcAft>
            <a:buChar char="•"/>
          </a:pPr>
          <a:r>
            <a:rPr lang="en-IN" sz="1900" b="1" kern="1200" dirty="0"/>
            <a:t>Salary plus commission</a:t>
          </a:r>
          <a:endParaRPr lang="en-IN" sz="1900" kern="1200" dirty="0"/>
        </a:p>
        <a:p>
          <a:pPr marL="171450" lvl="1" indent="-171450" algn="l" defTabSz="844550">
            <a:lnSpc>
              <a:spcPct val="90000"/>
            </a:lnSpc>
            <a:spcBef>
              <a:spcPct val="0"/>
            </a:spcBef>
            <a:spcAft>
              <a:spcPct val="15000"/>
            </a:spcAft>
            <a:buChar char="•"/>
          </a:pPr>
          <a:r>
            <a:rPr lang="en-IN" sz="1900" b="1" kern="1200" dirty="0"/>
            <a:t>Salary plus bonus</a:t>
          </a:r>
          <a:endParaRPr lang="en-IN" sz="1900" kern="1200" dirty="0"/>
        </a:p>
      </dsp:txBody>
      <dsp:txXfrm>
        <a:off x="1362732" y="5260032"/>
        <a:ext cx="4653955" cy="1593949"/>
      </dsp:txXfrm>
    </dsp:sp>
    <dsp:sp modelId="{7C3E55E4-94D3-4BFB-9916-4A6576D30211}">
      <dsp:nvSpPr>
        <dsp:cNvPr id="0" name=""/>
        <dsp:cNvSpPr/>
      </dsp:nvSpPr>
      <dsp:spPr>
        <a:xfrm>
          <a:off x="159394" y="5419427"/>
          <a:ext cx="1203337" cy="1275159"/>
        </a:xfrm>
        <a:prstGeom prst="roundRect">
          <a:avLst>
            <a:gd name="adj" fmla="val 10000"/>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62B76-9CA6-465D-A05A-E913D5380FE0}">
      <dsp:nvSpPr>
        <dsp:cNvPr id="0" name=""/>
        <dsp:cNvSpPr/>
      </dsp:nvSpPr>
      <dsp:spPr>
        <a:xfrm rot="5400000">
          <a:off x="2600267" y="1523377"/>
          <a:ext cx="1347296" cy="1533849"/>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ABFE2-0B87-495E-9D49-445A31C8E416}">
      <dsp:nvSpPr>
        <dsp:cNvPr id="0" name=""/>
        <dsp:cNvSpPr/>
      </dsp:nvSpPr>
      <dsp:spPr>
        <a:xfrm>
          <a:off x="2243315" y="29872"/>
          <a:ext cx="2268053" cy="1587563"/>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i="0" kern="1200" dirty="0"/>
            <a:t>Employee Welfare</a:t>
          </a:r>
          <a:endParaRPr lang="en-IN" sz="2000" kern="1200" dirty="0"/>
        </a:p>
      </dsp:txBody>
      <dsp:txXfrm>
        <a:off x="2320827" y="107384"/>
        <a:ext cx="2113029" cy="1432539"/>
      </dsp:txXfrm>
    </dsp:sp>
    <dsp:sp modelId="{4C62FD98-E6E1-4703-902D-CA1D213A2215}">
      <dsp:nvSpPr>
        <dsp:cNvPr id="0" name=""/>
        <dsp:cNvSpPr/>
      </dsp:nvSpPr>
      <dsp:spPr>
        <a:xfrm>
          <a:off x="4511369" y="181283"/>
          <a:ext cx="1649566" cy="1283139"/>
        </a:xfrm>
        <a:prstGeom prst="rect">
          <a:avLst/>
        </a:prstGeom>
        <a:noFill/>
        <a:ln>
          <a:noFill/>
        </a:ln>
        <a:effectLst/>
      </dsp:spPr>
      <dsp:style>
        <a:lnRef idx="0">
          <a:scrgbClr r="0" g="0" b="0"/>
        </a:lnRef>
        <a:fillRef idx="0">
          <a:scrgbClr r="0" g="0" b="0"/>
        </a:fillRef>
        <a:effectRef idx="0">
          <a:scrgbClr r="0" g="0" b="0"/>
        </a:effectRef>
        <a:fontRef idx="minor"/>
      </dsp:style>
    </dsp:sp>
    <dsp:sp modelId="{B27353D2-AB46-4F18-8299-5661D1210A8B}">
      <dsp:nvSpPr>
        <dsp:cNvPr id="0" name=""/>
        <dsp:cNvSpPr/>
      </dsp:nvSpPr>
      <dsp:spPr>
        <a:xfrm rot="5400000">
          <a:off x="4480724" y="3306735"/>
          <a:ext cx="1347296" cy="1533849"/>
        </a:xfrm>
        <a:prstGeom prst="bentUpArrow">
          <a:avLst>
            <a:gd name="adj1" fmla="val 32840"/>
            <a:gd name="adj2" fmla="val 25000"/>
            <a:gd name="adj3" fmla="val 35780"/>
          </a:avLst>
        </a:prstGeom>
        <a:solidFill>
          <a:schemeClr val="accent3">
            <a:tint val="50000"/>
            <a:hueOff val="1955669"/>
            <a:satOff val="100000"/>
            <a:lumOff val="105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EF583-FFD4-4B31-AE44-93A716B63294}">
      <dsp:nvSpPr>
        <dsp:cNvPr id="0" name=""/>
        <dsp:cNvSpPr/>
      </dsp:nvSpPr>
      <dsp:spPr>
        <a:xfrm>
          <a:off x="4123773" y="1813231"/>
          <a:ext cx="2268053" cy="1587563"/>
        </a:xfrm>
        <a:prstGeom prst="roundRect">
          <a:avLst>
            <a:gd name="adj" fmla="val 1667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i="0" kern="1200" dirty="0"/>
            <a:t>Employee Healthy Measures</a:t>
          </a:r>
          <a:endParaRPr lang="en-IN" sz="2000" kern="1200" dirty="0"/>
        </a:p>
      </dsp:txBody>
      <dsp:txXfrm>
        <a:off x="4201285" y="1890743"/>
        <a:ext cx="2113029" cy="1432539"/>
      </dsp:txXfrm>
    </dsp:sp>
    <dsp:sp modelId="{91886C64-5540-46CD-A161-83F1767D03F1}">
      <dsp:nvSpPr>
        <dsp:cNvPr id="0" name=""/>
        <dsp:cNvSpPr/>
      </dsp:nvSpPr>
      <dsp:spPr>
        <a:xfrm>
          <a:off x="6391826" y="1964641"/>
          <a:ext cx="1649566" cy="1283139"/>
        </a:xfrm>
        <a:prstGeom prst="rect">
          <a:avLst/>
        </a:prstGeom>
        <a:noFill/>
        <a:ln>
          <a:noFill/>
        </a:ln>
        <a:effectLst/>
      </dsp:spPr>
      <dsp:style>
        <a:lnRef idx="0">
          <a:scrgbClr r="0" g="0" b="0"/>
        </a:lnRef>
        <a:fillRef idx="0">
          <a:scrgbClr r="0" g="0" b="0"/>
        </a:fillRef>
        <a:effectRef idx="0">
          <a:scrgbClr r="0" g="0" b="0"/>
        </a:effectRef>
        <a:fontRef idx="minor"/>
      </dsp:style>
    </dsp:sp>
    <dsp:sp modelId="{949013F8-4D95-4ADD-8B55-C4659A0D529B}">
      <dsp:nvSpPr>
        <dsp:cNvPr id="0" name=""/>
        <dsp:cNvSpPr/>
      </dsp:nvSpPr>
      <dsp:spPr>
        <a:xfrm>
          <a:off x="6004230" y="3596589"/>
          <a:ext cx="2268053" cy="1587563"/>
        </a:xfrm>
        <a:prstGeom prst="roundRect">
          <a:avLst>
            <a:gd name="adj" fmla="val 166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i="0" kern="1200" dirty="0"/>
            <a:t>Employee Safety</a:t>
          </a:r>
          <a:endParaRPr lang="en-IN" sz="2000" kern="1200" dirty="0"/>
        </a:p>
      </dsp:txBody>
      <dsp:txXfrm>
        <a:off x="6081742" y="3674101"/>
        <a:ext cx="2113029" cy="1432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FF8C2-9013-4D4D-8355-BF9E30470DDA}">
      <dsp:nvSpPr>
        <dsp:cNvPr id="0" name=""/>
        <dsp:cNvSpPr/>
      </dsp:nvSpPr>
      <dsp:spPr>
        <a:xfrm>
          <a:off x="2149820" y="0"/>
          <a:ext cx="5535039" cy="5535039"/>
        </a:xfrm>
        <a:prstGeom prst="triangle">
          <a:avLst/>
        </a:prstGeom>
        <a:blipFill dpi="0" rotWithShape="0">
          <a:blip xmlns:r="http://schemas.openxmlformats.org/officeDocument/2006/relationships" r:embed="rId1">
            <a:alphaModFix amt="81000"/>
            <a:extLs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9BFC7-56B7-42BE-A408-D47C87FC9D84}">
      <dsp:nvSpPr>
        <dsp:cNvPr id="0" name=""/>
        <dsp:cNvSpPr/>
      </dsp:nvSpPr>
      <dsp:spPr>
        <a:xfrm>
          <a:off x="4842672" y="554044"/>
          <a:ext cx="3597775" cy="983766"/>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N" sz="2900" b="1" i="0" kern="1200" dirty="0"/>
            <a:t>Measure Interaction</a:t>
          </a:r>
          <a:endParaRPr lang="en-IN" sz="2900" kern="1200" dirty="0"/>
        </a:p>
      </dsp:txBody>
      <dsp:txXfrm>
        <a:off x="4890695" y="602067"/>
        <a:ext cx="3501729" cy="887720"/>
      </dsp:txXfrm>
    </dsp:sp>
    <dsp:sp modelId="{ECEACDBC-A67A-468A-A42C-A40DEFED90CF}">
      <dsp:nvSpPr>
        <dsp:cNvPr id="0" name=""/>
        <dsp:cNvSpPr/>
      </dsp:nvSpPr>
      <dsp:spPr>
        <a:xfrm>
          <a:off x="4842672" y="1660781"/>
          <a:ext cx="3597775" cy="983766"/>
        </a:xfrm>
        <a:prstGeom prst="roundRect">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N" sz="2900" b="1" i="0" kern="1200" dirty="0"/>
            <a:t>Address Conflict</a:t>
          </a:r>
          <a:endParaRPr lang="en-IN" sz="2900" kern="1200" dirty="0"/>
        </a:p>
      </dsp:txBody>
      <dsp:txXfrm>
        <a:off x="4890695" y="1708804"/>
        <a:ext cx="3501729" cy="887720"/>
      </dsp:txXfrm>
    </dsp:sp>
    <dsp:sp modelId="{ECAA5C5A-4342-4B7F-8E32-7B446D6A849B}">
      <dsp:nvSpPr>
        <dsp:cNvPr id="0" name=""/>
        <dsp:cNvSpPr/>
      </dsp:nvSpPr>
      <dsp:spPr>
        <a:xfrm>
          <a:off x="4842672" y="2767519"/>
          <a:ext cx="3597775" cy="983766"/>
        </a:xfrm>
        <a:prstGeom prst="roundRect">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N" sz="2900" b="1" i="0" kern="1200" dirty="0"/>
            <a:t>Align Decisions</a:t>
          </a:r>
          <a:endParaRPr lang="en-IN" sz="2900" kern="1200" dirty="0"/>
        </a:p>
      </dsp:txBody>
      <dsp:txXfrm>
        <a:off x="4890695" y="2815542"/>
        <a:ext cx="3501729" cy="887720"/>
      </dsp:txXfrm>
    </dsp:sp>
    <dsp:sp modelId="{D07779F2-CF30-4F86-A0A0-E25300DC4546}">
      <dsp:nvSpPr>
        <dsp:cNvPr id="0" name=""/>
        <dsp:cNvSpPr/>
      </dsp:nvSpPr>
      <dsp:spPr>
        <a:xfrm>
          <a:off x="4842672" y="3874257"/>
          <a:ext cx="3597775" cy="983766"/>
        </a:xfrm>
        <a:prstGeom prst="round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N" sz="2900" b="1" i="0" kern="1200"/>
            <a:t>Create Accountability</a:t>
          </a:r>
          <a:endParaRPr lang="en-IN" sz="2900" kern="1200" dirty="0"/>
        </a:p>
      </dsp:txBody>
      <dsp:txXfrm>
        <a:off x="4890695" y="3922280"/>
        <a:ext cx="3501729" cy="8877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3BB7-A35D-4D00-AF7E-97C7C45A2A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DCF97B0-65C8-4A2D-91C9-75A66F71D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076D68C-3F98-4D54-8353-0BC202BFDE6E}"/>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48A138CF-02BC-4240-BB66-87A263A9394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9B1B335-AA09-4BA8-B7E8-ADEF64C2DE0B}"/>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314704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7250-309E-4550-931C-680808DBDB1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82C4133-3F68-4356-9D56-B155BC3E7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EC7594-1AD6-4935-894B-9CBCB22E22B7}"/>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59CFF85B-3AC4-4D96-81A7-D4E1724204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5CECD5A-E4E9-4F12-9370-585AE66CE336}"/>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301487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8DC3A-D0F9-43F8-B056-E36D9958CA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BF53845-00CC-45C4-94F9-B2FEFAB833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2F36D83-83BF-4505-BD2F-948BC011F822}"/>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D330F2E1-C825-4F44-93DB-7E0C730FBD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BC45AD5-CC87-4357-B350-A0324DED13D3}"/>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202834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C62F-07AA-4058-B1D9-DC0187DD9E9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10D786-69AA-4753-881B-7132A1823E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E37526-8C5F-4130-8B40-FD184BE47EF0}"/>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BE2E083F-E3CD-42C0-BF1E-FEAF0EE5B1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B6A322-9DFF-4ECC-A807-96C11CB629EE}"/>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78176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1D3A-7B9E-4297-A820-0D516337F7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4B14D1A-CD1B-48A1-893B-304339D1E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0C01C-A1CC-42F8-B07F-8CF6F1129AF3}"/>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2584D140-6A91-46C3-B187-0353DCDBBE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6A6C79-28B5-430A-94DD-3A83FB26450D}"/>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281422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04AE-F756-4604-B924-AA618870033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0108364-413A-4C6E-9658-CD102E0919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1578A27-A05A-4753-8092-FB9CD9AF6B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78D42AE-FD3D-4BBC-8ED4-B654BAA7FEC9}"/>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6" name="Footer Placeholder 5">
            <a:extLst>
              <a:ext uri="{FF2B5EF4-FFF2-40B4-BE49-F238E27FC236}">
                <a16:creationId xmlns:a16="http://schemas.microsoft.com/office/drawing/2014/main" id="{8A5FD218-383A-4077-B809-97A51BDC23E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B57C2F9-7213-413C-9028-3B715AB0F669}"/>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354059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66FD-710A-40F5-829F-DE22C3C37AE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2B7AED3-3C28-409A-B3D1-1BB5B5060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95F0C9-6666-4F0A-A1E7-F560EB663E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2FBC707-D3E6-472C-A18E-891029706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8B23A-40A6-4EF3-839F-5597CEFF4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6B80B44-A00B-4991-A4CF-ED9549B16C79}"/>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8" name="Footer Placeholder 7">
            <a:extLst>
              <a:ext uri="{FF2B5EF4-FFF2-40B4-BE49-F238E27FC236}">
                <a16:creationId xmlns:a16="http://schemas.microsoft.com/office/drawing/2014/main" id="{AD6F40C4-830B-4DB0-8FAF-8193583551B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346CCFF-E116-43E0-8278-250B5A16B65D}"/>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50443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A42D-5F5B-4026-BF6C-2FFE185CB43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97A96F4-A261-466C-AE44-17E54072A181}"/>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4" name="Footer Placeholder 3">
            <a:extLst>
              <a:ext uri="{FF2B5EF4-FFF2-40B4-BE49-F238E27FC236}">
                <a16:creationId xmlns:a16="http://schemas.microsoft.com/office/drawing/2014/main" id="{8344137D-B712-48F3-949C-8C8091CD98D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0F9BFBE-DC90-4863-ACF2-6EC45F44187D}"/>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262788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DA8B0D-A57F-4A48-A0ED-B79F28B77BCA}"/>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3" name="Footer Placeholder 2">
            <a:extLst>
              <a:ext uri="{FF2B5EF4-FFF2-40B4-BE49-F238E27FC236}">
                <a16:creationId xmlns:a16="http://schemas.microsoft.com/office/drawing/2014/main" id="{3691D446-7C33-43BE-A61A-FE4A5623A82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AFE804A-C1E6-43AE-BB3E-9A2852E53F37}"/>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112102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F10-7B50-4DC4-B268-D3241BD53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45CF2B9-C2F0-4492-926D-25518691C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C21EC05-C361-4C0B-AC7A-A51DEBF32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6FF40-BE2D-45EB-87E4-5E350BDFB3F9}"/>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6" name="Footer Placeholder 5">
            <a:extLst>
              <a:ext uri="{FF2B5EF4-FFF2-40B4-BE49-F238E27FC236}">
                <a16:creationId xmlns:a16="http://schemas.microsoft.com/office/drawing/2014/main" id="{6731B8E3-2EEF-4E7B-B6D9-628535B75B6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1009FC2-85BF-422A-B2F3-78EB697873BA}"/>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70031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B896-A303-4569-81B9-FA8905902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317B730-1504-44D2-B362-7C0F0CAA7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DA2999B-F364-43B6-939D-C2907B8A3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795F92-09FB-4FF5-B7E0-4367E797CF10}"/>
              </a:ext>
            </a:extLst>
          </p:cNvPr>
          <p:cNvSpPr>
            <a:spLocks noGrp="1"/>
          </p:cNvSpPr>
          <p:nvPr>
            <p:ph type="dt" sz="half" idx="10"/>
          </p:nvPr>
        </p:nvSpPr>
        <p:spPr/>
        <p:txBody>
          <a:bodyPr/>
          <a:lstStyle/>
          <a:p>
            <a:fld id="{EB4C7D9F-DD22-4EFF-B5DA-68CC181FA2F5}" type="datetimeFigureOut">
              <a:rPr lang="en-IN" smtClean="0"/>
              <a:t>20-11-2022</a:t>
            </a:fld>
            <a:endParaRPr lang="en-IN"/>
          </a:p>
        </p:txBody>
      </p:sp>
      <p:sp>
        <p:nvSpPr>
          <p:cNvPr id="6" name="Footer Placeholder 5">
            <a:extLst>
              <a:ext uri="{FF2B5EF4-FFF2-40B4-BE49-F238E27FC236}">
                <a16:creationId xmlns:a16="http://schemas.microsoft.com/office/drawing/2014/main" id="{3DD7906F-4DB4-45B7-A51E-1DE3C56EF5B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855DB5-814F-492E-9734-CB118F0906E9}"/>
              </a:ext>
            </a:extLst>
          </p:cNvPr>
          <p:cNvSpPr>
            <a:spLocks noGrp="1"/>
          </p:cNvSpPr>
          <p:nvPr>
            <p:ph type="sldNum" sz="quarter" idx="12"/>
          </p:nvPr>
        </p:nvSpPr>
        <p:spPr/>
        <p:txBody>
          <a:bodyPr/>
          <a:lstStyle/>
          <a:p>
            <a:fld id="{E3A85C8A-D23E-4FCD-8D7A-BC82E59C530C}" type="slidenum">
              <a:rPr lang="en-IN" smtClean="0"/>
              <a:t>‹#›</a:t>
            </a:fld>
            <a:endParaRPr lang="en-IN"/>
          </a:p>
        </p:txBody>
      </p:sp>
    </p:spTree>
    <p:extLst>
      <p:ext uri="{BB962C8B-B14F-4D97-AF65-F5344CB8AC3E}">
        <p14:creationId xmlns:p14="http://schemas.microsoft.com/office/powerpoint/2010/main" val="41219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D498C-F6A1-4306-ADF7-6AF4B6008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148A8C9-4BF8-4FA0-AF03-F362E17AB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1E8CF4B-AFFC-4CC3-9318-FEF2F1B03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C7D9F-DD22-4EFF-B5DA-68CC181FA2F5}" type="datetimeFigureOut">
              <a:rPr lang="en-IN" smtClean="0"/>
              <a:t>20-11-2022</a:t>
            </a:fld>
            <a:endParaRPr lang="en-IN"/>
          </a:p>
        </p:txBody>
      </p:sp>
      <p:sp>
        <p:nvSpPr>
          <p:cNvPr id="5" name="Footer Placeholder 4">
            <a:extLst>
              <a:ext uri="{FF2B5EF4-FFF2-40B4-BE49-F238E27FC236}">
                <a16:creationId xmlns:a16="http://schemas.microsoft.com/office/drawing/2014/main" id="{3D78C4DA-EF88-417D-8A69-96E06698F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FCA5668-72FE-482B-BCE3-213FA3F02B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85C8A-D23E-4FCD-8D7A-BC82E59C530C}" type="slidenum">
              <a:rPr lang="en-IN" smtClean="0"/>
              <a:t>‹#›</a:t>
            </a:fld>
            <a:endParaRPr lang="en-IN"/>
          </a:p>
        </p:txBody>
      </p:sp>
    </p:spTree>
    <p:extLst>
      <p:ext uri="{BB962C8B-B14F-4D97-AF65-F5344CB8AC3E}">
        <p14:creationId xmlns:p14="http://schemas.microsoft.com/office/powerpoint/2010/main" val="223784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Brandman_University"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researchleap.com/impact-welfare-measures-quality-employees-performance-special-reference-construction-industry/" TargetMode="External"/><Relationship Id="rId7" Type="http://schemas.openxmlformats.org/officeDocument/2006/relationships/diagramColors" Target="../diagrams/colors4.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hyperlink" Target="http://2012.igem.org/Team:LMU-Munich"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geobrava.wordpress.com/2019/01/27/how-to-build-a-high-performance-innovation-team/"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http://www.pngall.com/team-work-png"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5.xml"/><Relationship Id="rId7" Type="http://schemas.microsoft.com/office/2017/06/relationships/model3d" Target="../media/model3d2.glb"/><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www.allwhitebackground.com/people.html"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researchleap.com/impact-recruitment-selection-strategy-employees-performance-study-three-selected-manufacturing-companies-niger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technofaq.org/posts/2019/10/four-simple-ways-to-improve-the-effectiveness-of-corporate-training/"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pngimg.com/download/2118"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vinodtbidwaik.blogspot.com/2013/01/employee-engagement-vi.html" TargetMode="External"/><Relationship Id="rId7" Type="http://schemas.openxmlformats.org/officeDocument/2006/relationships/diagramColors" Target="../diagrams/colors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extLst>
              <a:ext uri="{837473B0-CC2E-450A-ABE3-18F120FF3D39}">
                <a1611:picAttrSrcUrl xmlns:a1611="http://schemas.microsoft.com/office/drawing/2016/11/main" r:id="rId3"/>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3C32-6751-4C83-A858-0FFCCE49F76C}"/>
              </a:ext>
            </a:extLst>
          </p:cNvPr>
          <p:cNvSpPr>
            <a:spLocks noGrp="1"/>
          </p:cNvSpPr>
          <p:nvPr>
            <p:ph type="ctrTitle"/>
          </p:nvPr>
        </p:nvSpPr>
        <p:spPr>
          <a:xfrm>
            <a:off x="1085461" y="4429919"/>
            <a:ext cx="9144000" cy="2387600"/>
          </a:xfrm>
        </p:spPr>
        <p:txBody>
          <a:bodyPr/>
          <a:lstStyle/>
          <a:p>
            <a:r>
              <a:rPr lang="en-US" dirty="0">
                <a:solidFill>
                  <a:schemeClr val="accent5">
                    <a:lumMod val="50000"/>
                  </a:schemeClr>
                </a:solidFill>
                <a:latin typeface="Arial Black" panose="020B0A04020102020204" pitchFamily="34" charset="0"/>
              </a:rPr>
              <a:t>Unit 2</a:t>
            </a:r>
            <a:endParaRPr lang="en-IN" dirty="0">
              <a:solidFill>
                <a:schemeClr val="accent5">
                  <a:lumMod val="50000"/>
                </a:schemeClr>
              </a:solidFill>
              <a:latin typeface="Arial Black" panose="020B0A04020102020204" pitchFamily="34" charset="0"/>
            </a:endParaRPr>
          </a:p>
        </p:txBody>
      </p:sp>
      <p:sp>
        <p:nvSpPr>
          <p:cNvPr id="3" name="Subtitle 2">
            <a:extLst>
              <a:ext uri="{FF2B5EF4-FFF2-40B4-BE49-F238E27FC236}">
                <a16:creationId xmlns:a16="http://schemas.microsoft.com/office/drawing/2014/main" id="{9FF7E2C5-7FB8-45D9-8AC9-EC32D4FAEB91}"/>
              </a:ext>
            </a:extLst>
          </p:cNvPr>
          <p:cNvSpPr>
            <a:spLocks noGrp="1"/>
          </p:cNvSpPr>
          <p:nvPr>
            <p:ph type="subTitle" idx="1"/>
          </p:nvPr>
        </p:nvSpPr>
        <p:spPr>
          <a:xfrm>
            <a:off x="1356049" y="2774157"/>
            <a:ext cx="9144000" cy="1655762"/>
          </a:xfrm>
        </p:spPr>
        <p:txBody>
          <a:bodyPr>
            <a:normAutofit lnSpcReduction="10000"/>
          </a:bodyPr>
          <a:lstStyle/>
          <a:p>
            <a:r>
              <a:rPr lang="en-IN" sz="6000" b="1" dirty="0">
                <a:solidFill>
                  <a:srgbClr val="FF0066"/>
                </a:solidFill>
                <a:latin typeface="Arial Rounded MT Bold" panose="020F0704030504030204" pitchFamily="34" charset="0"/>
              </a:rPr>
              <a:t>STAFFING AND LEADING</a:t>
            </a:r>
          </a:p>
        </p:txBody>
      </p:sp>
    </p:spTree>
    <p:extLst>
      <p:ext uri="{BB962C8B-B14F-4D97-AF65-F5344CB8AC3E}">
        <p14:creationId xmlns:p14="http://schemas.microsoft.com/office/powerpoint/2010/main" val="141465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A0B89-CA28-4355-9577-BDF4A28FA81B}"/>
              </a:ext>
            </a:extLst>
          </p:cNvPr>
          <p:cNvPicPr>
            <a:picLocks noChangeAspect="1"/>
          </p:cNvPicPr>
          <p:nvPr/>
        </p:nvPicPr>
        <p:blipFill rotWithShape="1">
          <a:blip r:embed="rId2"/>
          <a:srcRect t="8794"/>
          <a:stretch/>
        </p:blipFill>
        <p:spPr>
          <a:xfrm>
            <a:off x="969523" y="671210"/>
            <a:ext cx="10000034" cy="6070057"/>
          </a:xfrm>
          <a:prstGeom prst="rect">
            <a:avLst/>
          </a:prstGeom>
        </p:spPr>
      </p:pic>
      <p:sp>
        <p:nvSpPr>
          <p:cNvPr id="5" name="Rectangle 4">
            <a:extLst>
              <a:ext uri="{FF2B5EF4-FFF2-40B4-BE49-F238E27FC236}">
                <a16:creationId xmlns:a16="http://schemas.microsoft.com/office/drawing/2014/main" id="{A06FC4BF-0BB5-48C9-8645-FEBCEAEFDA32}"/>
              </a:ext>
            </a:extLst>
          </p:cNvPr>
          <p:cNvSpPr/>
          <p:nvPr/>
        </p:nvSpPr>
        <p:spPr>
          <a:xfrm>
            <a:off x="1478603" y="4490934"/>
            <a:ext cx="2169268" cy="554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C18005A9-8894-4BC9-9D1F-12E73BFA6BBA}"/>
              </a:ext>
            </a:extLst>
          </p:cNvPr>
          <p:cNvSpPr/>
          <p:nvPr/>
        </p:nvSpPr>
        <p:spPr>
          <a:xfrm>
            <a:off x="8339847" y="4291517"/>
            <a:ext cx="2169268" cy="554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6">
            <a:extLst>
              <a:ext uri="{FF2B5EF4-FFF2-40B4-BE49-F238E27FC236}">
                <a16:creationId xmlns:a16="http://schemas.microsoft.com/office/drawing/2014/main" id="{ACAC2F81-6CCA-4CD7-9A14-8B85BDCF0ECD}"/>
              </a:ext>
            </a:extLst>
          </p:cNvPr>
          <p:cNvSpPr>
            <a:spLocks noGrp="1"/>
          </p:cNvSpPr>
          <p:nvPr>
            <p:ph type="title"/>
          </p:nvPr>
        </p:nvSpPr>
        <p:spPr>
          <a:xfrm>
            <a:off x="3647871" y="116733"/>
            <a:ext cx="6528881" cy="554477"/>
          </a:xfrm>
        </p:spPr>
        <p:txBody>
          <a:bodyPr>
            <a:normAutofit/>
          </a:bodyPr>
          <a:lstStyle/>
          <a:p>
            <a:r>
              <a:rPr lang="en-IN" sz="2800" b="1" dirty="0">
                <a:solidFill>
                  <a:srgbClr val="FF0066"/>
                </a:solidFill>
                <a:latin typeface="Aharoni" panose="02010803020104030203" pitchFamily="2" charset="-79"/>
                <a:cs typeface="Aharoni" panose="02010803020104030203" pitchFamily="2" charset="-79"/>
              </a:rPr>
              <a:t>Performance Appraisal</a:t>
            </a:r>
          </a:p>
        </p:txBody>
      </p:sp>
    </p:spTree>
    <p:extLst>
      <p:ext uri="{BB962C8B-B14F-4D97-AF65-F5344CB8AC3E}">
        <p14:creationId xmlns:p14="http://schemas.microsoft.com/office/powerpoint/2010/main" val="231004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35673-BBDF-444E-B317-A7FF58B80BA0}"/>
              </a:ext>
            </a:extLst>
          </p:cNvPr>
          <p:cNvPicPr>
            <a:picLocks noChangeAspect="1"/>
          </p:cNvPicPr>
          <p:nvPr/>
        </p:nvPicPr>
        <p:blipFill rotWithShape="1">
          <a:blip r:embed="rId2"/>
          <a:srcRect t="5850" b="5714"/>
          <a:stretch/>
        </p:blipFill>
        <p:spPr>
          <a:xfrm>
            <a:off x="152613" y="-1"/>
            <a:ext cx="6164212" cy="6792685"/>
          </a:xfrm>
          <a:prstGeom prst="rect">
            <a:avLst/>
          </a:prstGeom>
        </p:spPr>
      </p:pic>
      <p:pic>
        <p:nvPicPr>
          <p:cNvPr id="4" name="Picture 3">
            <a:extLst>
              <a:ext uri="{FF2B5EF4-FFF2-40B4-BE49-F238E27FC236}">
                <a16:creationId xmlns:a16="http://schemas.microsoft.com/office/drawing/2014/main" id="{D3816392-210F-4219-A97A-17AD34CF9806}"/>
              </a:ext>
            </a:extLst>
          </p:cNvPr>
          <p:cNvPicPr>
            <a:picLocks noChangeAspect="1"/>
          </p:cNvPicPr>
          <p:nvPr/>
        </p:nvPicPr>
        <p:blipFill>
          <a:blip r:embed="rId3"/>
          <a:stretch>
            <a:fillRect/>
          </a:stretch>
        </p:blipFill>
        <p:spPr>
          <a:xfrm>
            <a:off x="6096000" y="0"/>
            <a:ext cx="6076950" cy="6792685"/>
          </a:xfrm>
          <a:prstGeom prst="rect">
            <a:avLst/>
          </a:prstGeom>
        </p:spPr>
      </p:pic>
    </p:spTree>
    <p:extLst>
      <p:ext uri="{BB962C8B-B14F-4D97-AF65-F5344CB8AC3E}">
        <p14:creationId xmlns:p14="http://schemas.microsoft.com/office/powerpoint/2010/main" val="185363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56DBCC-E81C-4529-BABE-F41E34723E78}"/>
              </a:ext>
            </a:extLst>
          </p:cNvPr>
          <p:cNvSpPr>
            <a:spLocks noGrp="1"/>
          </p:cNvSpPr>
          <p:nvPr>
            <p:ph idx="1"/>
          </p:nvPr>
        </p:nvSpPr>
        <p:spPr>
          <a:xfrm>
            <a:off x="838201" y="905070"/>
            <a:ext cx="5375988" cy="5253232"/>
          </a:xfrm>
        </p:spPr>
        <p:txBody>
          <a:bodyPr>
            <a:noAutofit/>
          </a:bodyPr>
          <a:lstStyle/>
          <a:p>
            <a:pPr marL="0" indent="0">
              <a:buNone/>
            </a:pPr>
            <a:r>
              <a:rPr lang="en-US" sz="4400" dirty="0">
                <a:solidFill>
                  <a:schemeClr val="accent5">
                    <a:lumMod val="50000"/>
                  </a:schemeClr>
                </a:solidFill>
                <a:latin typeface="Angsana New" panose="02020603050405020304" pitchFamily="18" charset="-34"/>
                <a:cs typeface="Angsana New" panose="02020603050405020304" pitchFamily="18" charset="-34"/>
              </a:rPr>
              <a:t>Management by Objectives (MBO) is a strategic approach to enhance the performance of an organization. It is a process where the goals of the organization are defined and conveyed by the management to the members of the organization. </a:t>
            </a:r>
            <a:endParaRPr lang="en-IN" sz="4400" dirty="0">
              <a:solidFill>
                <a:schemeClr val="accent5">
                  <a:lumMod val="50000"/>
                </a:schemeClr>
              </a:solidFill>
              <a:latin typeface="Angsana New" panose="02020603050405020304" pitchFamily="18" charset="-34"/>
              <a:cs typeface="Angsana New" panose="02020603050405020304" pitchFamily="18" charset="-34"/>
            </a:endParaRPr>
          </a:p>
        </p:txBody>
      </p:sp>
      <p:pic>
        <p:nvPicPr>
          <p:cNvPr id="8" name="Picture 7">
            <a:extLst>
              <a:ext uri="{FF2B5EF4-FFF2-40B4-BE49-F238E27FC236}">
                <a16:creationId xmlns:a16="http://schemas.microsoft.com/office/drawing/2014/main" id="{92AA1810-50C2-44DB-8E1C-F230B1C9CED4}"/>
              </a:ext>
            </a:extLst>
          </p:cNvPr>
          <p:cNvPicPr>
            <a:picLocks noChangeAspect="1"/>
          </p:cNvPicPr>
          <p:nvPr/>
        </p:nvPicPr>
        <p:blipFill rotWithShape="1">
          <a:blip r:embed="rId2"/>
          <a:srcRect b="16871"/>
          <a:stretch/>
        </p:blipFill>
        <p:spPr>
          <a:xfrm>
            <a:off x="6214189" y="233264"/>
            <a:ext cx="5906276" cy="6326155"/>
          </a:xfrm>
          <a:prstGeom prst="rect">
            <a:avLst/>
          </a:prstGeom>
        </p:spPr>
      </p:pic>
    </p:spTree>
    <p:extLst>
      <p:ext uri="{BB962C8B-B14F-4D97-AF65-F5344CB8AC3E}">
        <p14:creationId xmlns:p14="http://schemas.microsoft.com/office/powerpoint/2010/main" val="44472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7E539-2492-428B-88CD-EF882A9A27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746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F418-9621-4F63-A39C-E6A25A94B12D}"/>
              </a:ext>
            </a:extLst>
          </p:cNvPr>
          <p:cNvSpPr>
            <a:spLocks noGrp="1"/>
          </p:cNvSpPr>
          <p:nvPr>
            <p:ph type="title"/>
          </p:nvPr>
        </p:nvSpPr>
        <p:spPr>
          <a:xfrm>
            <a:off x="2665378" y="277576"/>
            <a:ext cx="5726349" cy="1325563"/>
          </a:xfrm>
        </p:spPr>
        <p:txBody>
          <a:bodyPr>
            <a:normAutofit fontScale="90000"/>
          </a:bodyPr>
          <a:lstStyle/>
          <a:p>
            <a:pPr algn="ctr"/>
            <a:r>
              <a:rPr lang="en-IN" sz="6000" b="1" dirty="0">
                <a:solidFill>
                  <a:srgbClr val="FF0066"/>
                </a:solidFill>
                <a:latin typeface="Berlin Sans FB Demi" panose="020E0802020502020306" pitchFamily="34" charset="0"/>
                <a:cs typeface="Aharoni" panose="02010803020104030203" pitchFamily="2" charset="-79"/>
              </a:rPr>
              <a:t>COMPENSATION</a:t>
            </a:r>
          </a:p>
        </p:txBody>
      </p:sp>
      <p:pic>
        <p:nvPicPr>
          <p:cNvPr id="4" name="Picture 3">
            <a:extLst>
              <a:ext uri="{FF2B5EF4-FFF2-40B4-BE49-F238E27FC236}">
                <a16:creationId xmlns:a16="http://schemas.microsoft.com/office/drawing/2014/main" id="{2C57D604-9351-4CED-B190-B5CBF7880887}"/>
              </a:ext>
            </a:extLst>
          </p:cNvPr>
          <p:cNvPicPr>
            <a:picLocks noChangeAspect="1"/>
          </p:cNvPicPr>
          <p:nvPr/>
        </p:nvPicPr>
        <p:blipFill>
          <a:blip r:embed="rId2"/>
          <a:stretch>
            <a:fillRect/>
          </a:stretch>
        </p:blipFill>
        <p:spPr>
          <a:xfrm>
            <a:off x="292438" y="1848255"/>
            <a:ext cx="6088908" cy="2500010"/>
          </a:xfrm>
          <a:prstGeom prst="rect">
            <a:avLst/>
          </a:prstGeom>
        </p:spPr>
      </p:pic>
      <p:pic>
        <p:nvPicPr>
          <p:cNvPr id="2050" name="Picture 2" descr="EIR COMPStream | Enterprise Information Resources, Inc.">
            <a:extLst>
              <a:ext uri="{FF2B5EF4-FFF2-40B4-BE49-F238E27FC236}">
                <a16:creationId xmlns:a16="http://schemas.microsoft.com/office/drawing/2014/main" id="{1F1ED5C2-DF14-4C3B-9929-4D4FC919F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46" y="2023353"/>
            <a:ext cx="5719301" cy="467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54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F4F2842-AA0D-4D0C-A7BB-93E57A7CDB40}"/>
              </a:ext>
            </a:extLst>
          </p:cNvPr>
          <p:cNvGraphicFramePr>
            <a:graphicFrameLocks noGrp="1"/>
          </p:cNvGraphicFramePr>
          <p:nvPr>
            <p:ph idx="1"/>
            <p:extLst>
              <p:ext uri="{D42A27DB-BD31-4B8C-83A1-F6EECF244321}">
                <p14:modId xmlns:p14="http://schemas.microsoft.com/office/powerpoint/2010/main" val="1399591461"/>
              </p:ext>
            </p:extLst>
          </p:nvPr>
        </p:nvGraphicFramePr>
        <p:xfrm>
          <a:off x="79312" y="0"/>
          <a:ext cx="601668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F14B276C-C4E8-4AE9-BB62-A738CC562556}"/>
              </a:ext>
            </a:extLst>
          </p:cNvPr>
          <p:cNvPicPr>
            <a:picLocks noChangeAspect="1"/>
          </p:cNvPicPr>
          <p:nvPr/>
        </p:nvPicPr>
        <p:blipFill>
          <a:blip r:embed="rId7"/>
          <a:stretch>
            <a:fillRect/>
          </a:stretch>
        </p:blipFill>
        <p:spPr>
          <a:xfrm>
            <a:off x="6201750" y="0"/>
            <a:ext cx="5760096" cy="6858000"/>
          </a:xfrm>
          <a:prstGeom prst="rect">
            <a:avLst/>
          </a:prstGeom>
        </p:spPr>
      </p:pic>
      <p:sp>
        <p:nvSpPr>
          <p:cNvPr id="7" name="TextBox 6">
            <a:extLst>
              <a:ext uri="{FF2B5EF4-FFF2-40B4-BE49-F238E27FC236}">
                <a16:creationId xmlns:a16="http://schemas.microsoft.com/office/drawing/2014/main" id="{BE1B3124-5F47-4A2B-B608-D0DD0E3A142E}"/>
              </a:ext>
            </a:extLst>
          </p:cNvPr>
          <p:cNvSpPr txBox="1"/>
          <p:nvPr/>
        </p:nvSpPr>
        <p:spPr>
          <a:xfrm>
            <a:off x="6767808" y="494522"/>
            <a:ext cx="5299788" cy="1200329"/>
          </a:xfrm>
          <a:prstGeom prst="rect">
            <a:avLst/>
          </a:prstGeom>
          <a:noFill/>
        </p:spPr>
        <p:txBody>
          <a:bodyPr wrap="square" rtlCol="0">
            <a:spAutoFit/>
          </a:bodyPr>
          <a:lstStyle/>
          <a:p>
            <a:r>
              <a:rPr lang="en-US" sz="3600" b="1" dirty="0">
                <a:solidFill>
                  <a:schemeClr val="bg1"/>
                </a:solidFill>
                <a:latin typeface="Aharoni" panose="02010803020104030203" pitchFamily="2" charset="-79"/>
                <a:cs typeface="Aharoni" panose="02010803020104030203" pitchFamily="2" charset="-79"/>
              </a:rPr>
              <a:t>Forms of Employee Financial Compensation</a:t>
            </a:r>
            <a:endParaRPr lang="en-IN" sz="3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87189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extLst>
              <a:ext uri="{837473B0-CC2E-450A-ABE3-18F120FF3D39}">
                <a1611:picAttrSrcUrl xmlns:a1611="http://schemas.microsoft.com/office/drawing/2016/11/main" r:id="rId3"/>
              </a:ext>
            </a:extLst>
          </a:blip>
          <a:srcRect/>
          <a:stretch>
            <a:fillRect l="-9000" r="-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EEC6-C5FF-429C-A9FB-F50B69E138DA}"/>
              </a:ext>
            </a:extLst>
          </p:cNvPr>
          <p:cNvSpPr>
            <a:spLocks noGrp="1"/>
          </p:cNvSpPr>
          <p:nvPr>
            <p:ph type="title"/>
          </p:nvPr>
        </p:nvSpPr>
        <p:spPr/>
        <p:txBody>
          <a:bodyPr/>
          <a:lstStyle/>
          <a:p>
            <a:pPr algn="ctr"/>
            <a:r>
              <a:rPr lang="en-US" b="0" i="0" dirty="0">
                <a:solidFill>
                  <a:schemeClr val="accent2">
                    <a:lumMod val="75000"/>
                  </a:schemeClr>
                </a:solidFill>
                <a:effectLst/>
                <a:latin typeface="Arial Rounded MT Bold" panose="020F0704030504030204" pitchFamily="34" charset="0"/>
              </a:rPr>
              <a:t>Welfare, Healthy And Safety Measures</a:t>
            </a:r>
            <a:endParaRPr lang="en-IN" dirty="0">
              <a:solidFill>
                <a:schemeClr val="accent2">
                  <a:lumMod val="75000"/>
                </a:schemeClr>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ABBC4D2A-5316-4D72-8AF4-BD79A87C2776}"/>
              </a:ext>
            </a:extLst>
          </p:cNvPr>
          <p:cNvGraphicFramePr>
            <a:graphicFrameLocks noGrp="1"/>
          </p:cNvGraphicFramePr>
          <p:nvPr>
            <p:ph idx="1"/>
            <p:extLst>
              <p:ext uri="{D42A27DB-BD31-4B8C-83A1-F6EECF244321}">
                <p14:modId xmlns:p14="http://schemas.microsoft.com/office/powerpoint/2010/main" val="941482782"/>
              </p:ext>
            </p:extLst>
          </p:nvPr>
        </p:nvGraphicFramePr>
        <p:xfrm>
          <a:off x="838200" y="1507787"/>
          <a:ext cx="10515600" cy="5214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6071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D8EC5-C122-436A-BA7A-6E0BE0DB48A2}"/>
              </a:ext>
            </a:extLst>
          </p:cNvPr>
          <p:cNvSpPr>
            <a:spLocks noGrp="1"/>
          </p:cNvSpPr>
          <p:nvPr>
            <p:ph idx="1"/>
          </p:nvPr>
        </p:nvSpPr>
        <p:spPr>
          <a:xfrm>
            <a:off x="5554493" y="1157591"/>
            <a:ext cx="6481864" cy="5457218"/>
          </a:xfrm>
        </p:spPr>
        <p:txBody>
          <a:bodyPr>
            <a:normAutofit/>
          </a:bodyPr>
          <a:lstStyle/>
          <a:p>
            <a:pPr>
              <a:buBlip>
                <a:blip r:embed="rId2">
                  <a:extLst>
                    <a:ext uri="{837473B0-CC2E-450A-ABE3-18F120FF3D39}">
                      <a1611:picAttrSrcUrl xmlns:a1611="http://schemas.microsoft.com/office/drawing/2016/11/main" r:id="rId3"/>
                    </a:ext>
                  </a:extLst>
                </a:blip>
              </a:buBlip>
            </a:pPr>
            <a:r>
              <a:rPr lang="en-US" sz="3600" dirty="0">
                <a:solidFill>
                  <a:schemeClr val="accent2">
                    <a:lumMod val="75000"/>
                  </a:schemeClr>
                </a:solidFill>
                <a:latin typeface="Gloucester MT Extra Condensed" panose="02030808020601010101" pitchFamily="18" charset="0"/>
              </a:rPr>
              <a:t>Teams are defined by the purpose the members wish to accomplish,  their structure,  culture,  and environment.</a:t>
            </a:r>
          </a:p>
          <a:p>
            <a:pPr>
              <a:buBlip>
                <a:blip r:embed="rId2">
                  <a:extLst>
                    <a:ext uri="{837473B0-CC2E-450A-ABE3-18F120FF3D39}">
                      <a1611:picAttrSrcUrl xmlns:a1611="http://schemas.microsoft.com/office/drawing/2016/11/main" r:id="rId3"/>
                    </a:ext>
                  </a:extLst>
                </a:blip>
              </a:buBlip>
            </a:pPr>
            <a:r>
              <a:rPr lang="en-US" sz="3600" dirty="0">
                <a:solidFill>
                  <a:schemeClr val="accent2">
                    <a:lumMod val="75000"/>
                  </a:schemeClr>
                </a:solidFill>
                <a:latin typeface="Gloucester MT Extra Condensed" panose="02030808020601010101" pitchFamily="18" charset="0"/>
              </a:rPr>
              <a:t>A self managed  work team is defined as a team that takes the responsibility to  learn how to manage themselves, using shared leadership, structured decision making,  and attend formal weekly meetings as part of their structure.</a:t>
            </a:r>
            <a:endParaRPr lang="en-IN" sz="3600" dirty="0">
              <a:solidFill>
                <a:schemeClr val="accent2">
                  <a:lumMod val="75000"/>
                </a:schemeClr>
              </a:solidFill>
              <a:latin typeface="Gloucester MT Extra Condensed" panose="02030808020601010101" pitchFamily="18" charset="0"/>
            </a:endParaRPr>
          </a:p>
        </p:txBody>
      </p:sp>
      <p:pic>
        <p:nvPicPr>
          <p:cNvPr id="4" name="Picture 3">
            <a:extLst>
              <a:ext uri="{FF2B5EF4-FFF2-40B4-BE49-F238E27FC236}">
                <a16:creationId xmlns:a16="http://schemas.microsoft.com/office/drawing/2014/main" id="{64E3D8A7-539C-4B14-AECA-76B618DFE651}"/>
              </a:ext>
            </a:extLst>
          </p:cNvPr>
          <p:cNvPicPr>
            <a:picLocks noChangeAspect="1"/>
          </p:cNvPicPr>
          <p:nvPr/>
        </p:nvPicPr>
        <p:blipFill>
          <a:blip r:embed="rId4"/>
          <a:stretch>
            <a:fillRect/>
          </a:stretch>
        </p:blipFill>
        <p:spPr>
          <a:xfrm>
            <a:off x="155643" y="466928"/>
            <a:ext cx="5398851" cy="5953327"/>
          </a:xfrm>
          <a:prstGeom prst="rect">
            <a:avLst/>
          </a:prstGeom>
        </p:spPr>
      </p:pic>
    </p:spTree>
    <p:extLst>
      <p:ext uri="{BB962C8B-B14F-4D97-AF65-F5344CB8AC3E}">
        <p14:creationId xmlns:p14="http://schemas.microsoft.com/office/powerpoint/2010/main" val="380196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577E-8F89-49CF-8A7B-6B097535CE65}"/>
              </a:ext>
            </a:extLst>
          </p:cNvPr>
          <p:cNvSpPr>
            <a:spLocks noGrp="1"/>
          </p:cNvSpPr>
          <p:nvPr>
            <p:ph type="title"/>
          </p:nvPr>
        </p:nvSpPr>
        <p:spPr>
          <a:xfrm>
            <a:off x="753893" y="-111531"/>
            <a:ext cx="10515600" cy="1325563"/>
          </a:xfrm>
        </p:spPr>
        <p:txBody>
          <a:bodyPr/>
          <a:lstStyle/>
          <a:p>
            <a:pPr algn="ctr"/>
            <a:r>
              <a:rPr lang="en-IN" b="1" i="0" dirty="0">
                <a:solidFill>
                  <a:schemeClr val="accent2">
                    <a:lumMod val="75000"/>
                  </a:schemeClr>
                </a:solidFill>
                <a:effectLst/>
                <a:latin typeface="latobold"/>
              </a:rPr>
              <a:t>Effectiveness of Teams</a:t>
            </a:r>
            <a:endParaRPr lang="en-IN" b="1" dirty="0">
              <a:solidFill>
                <a:schemeClr val="accent2">
                  <a:lumMod val="75000"/>
                </a:schemeClr>
              </a:solidFill>
            </a:endParaRPr>
          </a:p>
        </p:txBody>
      </p:sp>
      <p:sp>
        <p:nvSpPr>
          <p:cNvPr id="3" name="Content Placeholder 2">
            <a:extLst>
              <a:ext uri="{FF2B5EF4-FFF2-40B4-BE49-F238E27FC236}">
                <a16:creationId xmlns:a16="http://schemas.microsoft.com/office/drawing/2014/main" id="{3EC44D97-4884-4E34-9F45-55589D9F0CA2}"/>
              </a:ext>
            </a:extLst>
          </p:cNvPr>
          <p:cNvSpPr>
            <a:spLocks noGrp="1"/>
          </p:cNvSpPr>
          <p:nvPr>
            <p:ph idx="1"/>
          </p:nvPr>
        </p:nvSpPr>
        <p:spPr>
          <a:xfrm>
            <a:off x="418289" y="963038"/>
            <a:ext cx="11537005" cy="5690681"/>
          </a:xfrm>
        </p:spPr>
        <p:txBody>
          <a:bodyPr>
            <a:normAutofit lnSpcReduction="10000"/>
          </a:bodyPr>
          <a:lstStyle/>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The team has a common focus, including clear and understandable goals, plans of action, and ways to measure success.</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Roles and responsibilities are clearly defined for each team member.</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Each member has clearly defined expectations of other members.</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The team fully utilizes its resources—both internal and external.</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Members value each other's differences in healthy and productive ways.</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Each member is able to give, receive, and elicit necessary feedback.</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The team members manage their meetings in a productive way.</a:t>
            </a:r>
          </a:p>
          <a:p>
            <a:pPr algn="l">
              <a:buBlip>
                <a:blip r:embed="rId4">
                  <a:extLst>
                    <a:ext uri="{837473B0-CC2E-450A-ABE3-18F120FF3D39}">
                      <a1611:picAttrSrcUrl xmlns:a1611="http://schemas.microsoft.com/office/drawing/2016/11/main" r:id="rId5"/>
                    </a:ext>
                  </a:extLst>
                </a:blip>
              </a:buBlip>
            </a:pPr>
            <a:r>
              <a:rPr lang="en-US" sz="4000" b="0" i="0" dirty="0">
                <a:solidFill>
                  <a:schemeClr val="accent1">
                    <a:lumMod val="75000"/>
                  </a:schemeClr>
                </a:solidFill>
                <a:effectLst/>
                <a:latin typeface="Gloucester MT Extra Condensed" panose="02030808020601010101" pitchFamily="18" charset="0"/>
              </a:rPr>
              <a:t>The team is able to reach goals by achieving the necessary results.</a:t>
            </a:r>
          </a:p>
          <a:p>
            <a:endParaRPr lang="en-IN" dirty="0"/>
          </a:p>
        </p:txBody>
      </p:sp>
    </p:spTree>
    <p:extLst>
      <p:ext uri="{BB962C8B-B14F-4D97-AF65-F5344CB8AC3E}">
        <p14:creationId xmlns:p14="http://schemas.microsoft.com/office/powerpoint/2010/main" val="348026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6F90-F8BB-48BF-9904-95DF963CA394}"/>
              </a:ext>
            </a:extLst>
          </p:cNvPr>
          <p:cNvSpPr>
            <a:spLocks noGrp="1"/>
          </p:cNvSpPr>
          <p:nvPr>
            <p:ph type="title"/>
          </p:nvPr>
        </p:nvSpPr>
        <p:spPr/>
        <p:txBody>
          <a:bodyPr>
            <a:normAutofit/>
          </a:bodyPr>
          <a:lstStyle/>
          <a:p>
            <a:pPr algn="ctr"/>
            <a:r>
              <a:rPr lang="en-IN" sz="6600" b="1" i="0" dirty="0">
                <a:solidFill>
                  <a:srgbClr val="FF0066"/>
                </a:solidFill>
                <a:effectLst/>
                <a:latin typeface="Poor Richard" panose="02080502050505020702" pitchFamily="18" charset="0"/>
              </a:rPr>
              <a:t>Stages of Team Development</a:t>
            </a:r>
            <a:endParaRPr lang="en-IN" sz="6600" b="1" dirty="0">
              <a:solidFill>
                <a:srgbClr val="FF0066"/>
              </a:solidFill>
              <a:latin typeface="Poor Richard" panose="02080502050505020702" pitchFamily="18" charset="0"/>
            </a:endParaRPr>
          </a:p>
        </p:txBody>
      </p:sp>
      <p:pic>
        <p:nvPicPr>
          <p:cNvPr id="1028" name="Picture 4" descr="American School in London Advisory Program Resources | Team development,  Leadership skills, Leadership">
            <a:extLst>
              <a:ext uri="{FF2B5EF4-FFF2-40B4-BE49-F238E27FC236}">
                <a16:creationId xmlns:a16="http://schemas.microsoft.com/office/drawing/2014/main" id="{D1A6E44D-B0E0-4070-B9A3-792AE4E0E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38" y="1760706"/>
            <a:ext cx="11108987" cy="501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7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58D0-3BA3-4B8E-8888-CE0D4EB9D331}"/>
              </a:ext>
            </a:extLst>
          </p:cNvPr>
          <p:cNvSpPr>
            <a:spLocks noGrp="1"/>
          </p:cNvSpPr>
          <p:nvPr>
            <p:ph type="title"/>
          </p:nvPr>
        </p:nvSpPr>
        <p:spPr/>
        <p:txBody>
          <a:bodyPr>
            <a:normAutofit/>
          </a:bodyPr>
          <a:lstStyle/>
          <a:p>
            <a:pPr algn="ctr"/>
            <a:r>
              <a:rPr lang="en-IN" sz="6600" dirty="0">
                <a:ln w="19050">
                  <a:solidFill>
                    <a:schemeClr val="accent4"/>
                  </a:solidFill>
                </a:ln>
                <a:pattFill prst="sphere">
                  <a:fgClr>
                    <a:srgbClr val="FF0066"/>
                  </a:fgClr>
                  <a:bgClr>
                    <a:schemeClr val="bg1"/>
                  </a:bgClr>
                </a:pattFill>
                <a:latin typeface="Arial Black" panose="020B0A04020102020204" pitchFamily="34" charset="0"/>
              </a:rPr>
              <a:t>STAFFING</a:t>
            </a:r>
          </a:p>
        </p:txBody>
      </p:sp>
      <p:sp>
        <p:nvSpPr>
          <p:cNvPr id="3" name="Content Placeholder 2">
            <a:extLst>
              <a:ext uri="{FF2B5EF4-FFF2-40B4-BE49-F238E27FC236}">
                <a16:creationId xmlns:a16="http://schemas.microsoft.com/office/drawing/2014/main" id="{DC73FD95-F833-49A6-8076-D811513C0C0D}"/>
              </a:ext>
            </a:extLst>
          </p:cNvPr>
          <p:cNvSpPr>
            <a:spLocks noGrp="1"/>
          </p:cNvSpPr>
          <p:nvPr>
            <p:ph idx="1"/>
          </p:nvPr>
        </p:nvSpPr>
        <p:spPr>
          <a:xfrm>
            <a:off x="466928" y="1825625"/>
            <a:ext cx="5097293" cy="4351338"/>
          </a:xfrm>
        </p:spPr>
        <p:txBody>
          <a:bodyPr>
            <a:normAutofit/>
          </a:bodyPr>
          <a:lstStyle/>
          <a:p>
            <a:pPr marL="0" indent="0">
              <a:buNone/>
            </a:pPr>
            <a:r>
              <a:rPr lang="en-IN" b="1" i="0" u="none" strike="noStrike" baseline="0" dirty="0">
                <a:solidFill>
                  <a:schemeClr val="accent4">
                    <a:lumMod val="75000"/>
                  </a:schemeClr>
                </a:solidFill>
                <a:latin typeface="Arial Rounded MT Bold" panose="020F0704030504030204" pitchFamily="34" charset="0"/>
              </a:rPr>
              <a:t>According to </a:t>
            </a:r>
            <a:r>
              <a:rPr lang="en-US" b="1" i="0" u="none" strike="noStrike" baseline="0" dirty="0">
                <a:solidFill>
                  <a:schemeClr val="accent4">
                    <a:lumMod val="75000"/>
                  </a:schemeClr>
                </a:solidFill>
                <a:latin typeface="Arial Rounded MT Bold" panose="020F0704030504030204" pitchFamily="34" charset="0"/>
              </a:rPr>
              <a:t>McFarland, </a:t>
            </a:r>
          </a:p>
          <a:p>
            <a:pPr marL="0" indent="0">
              <a:buNone/>
            </a:pPr>
            <a:r>
              <a:rPr lang="en-US" b="0" i="0" u="none" strike="noStrike" baseline="0" dirty="0">
                <a:solidFill>
                  <a:srgbClr val="FF0000"/>
                </a:solidFill>
                <a:latin typeface="Arial Rounded MT Bold" panose="020F0704030504030204" pitchFamily="34" charset="0"/>
              </a:rPr>
              <a:t>"Staffing is the function by which managers build an </a:t>
            </a:r>
            <a:r>
              <a:rPr lang="en-US" b="0" i="0" u="none" strike="noStrike" baseline="0" dirty="0" err="1">
                <a:solidFill>
                  <a:srgbClr val="FF0000"/>
                </a:solidFill>
                <a:latin typeface="Arial Rounded MT Bold" panose="020F0704030504030204" pitchFamily="34" charset="0"/>
              </a:rPr>
              <a:t>organisation</a:t>
            </a:r>
            <a:r>
              <a:rPr lang="en-US" b="0" i="0" u="none" strike="noStrike" baseline="0" dirty="0">
                <a:solidFill>
                  <a:srgbClr val="FF0000"/>
                </a:solidFill>
                <a:latin typeface="Arial Rounded MT Bold" panose="020F0704030504030204" pitchFamily="34" charset="0"/>
              </a:rPr>
              <a:t> through the recruitment, selection, and development of individuals as capable employees". </a:t>
            </a:r>
            <a:endParaRPr lang="en-IN" dirty="0">
              <a:solidFill>
                <a:srgbClr val="FF0000"/>
              </a:solidFill>
              <a:latin typeface="Arial Rounded MT Bold" panose="020F0704030504030204" pitchFamily="34" charset="0"/>
            </a:endParaRPr>
          </a:p>
        </p:txBody>
      </p:sp>
      <mc:AlternateContent xmlns:mc="http://schemas.openxmlformats.org/markup-compatibility/2006">
        <mc:Choice xmlns:am3d="http://schemas.microsoft.com/office/drawing/2017/model3d" Requires="am3d">
          <p:graphicFrame>
            <p:nvGraphicFramePr>
              <p:cNvPr id="4" name="3D Model 3" descr="Chat">
                <a:extLst>
                  <a:ext uri="{FF2B5EF4-FFF2-40B4-BE49-F238E27FC236}">
                    <a16:creationId xmlns:a16="http://schemas.microsoft.com/office/drawing/2014/main" id="{8DBC0865-1A87-4C27-9429-C3E259CE8124}"/>
                  </a:ext>
                </a:extLst>
              </p:cNvPr>
              <p:cNvGraphicFramePr>
                <a:graphicFrameLocks noChangeAspect="1"/>
              </p:cNvGraphicFramePr>
              <p:nvPr>
                <p:extLst>
                  <p:ext uri="{D42A27DB-BD31-4B8C-83A1-F6EECF244321}">
                    <p14:modId xmlns:p14="http://schemas.microsoft.com/office/powerpoint/2010/main" val="356530411"/>
                  </p:ext>
                </p:extLst>
              </p:nvPr>
            </p:nvGraphicFramePr>
            <p:xfrm>
              <a:off x="5817141" y="2694378"/>
              <a:ext cx="6254883" cy="2929743"/>
            </p:xfrm>
            <a:graphic>
              <a:graphicData uri="http://schemas.microsoft.com/office/drawing/2017/model3d">
                <am3d:model3d r:embed="rId2">
                  <am3d:spPr>
                    <a:xfrm>
                      <a:off x="0" y="0"/>
                      <a:ext cx="6254883" cy="2929743"/>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m3d:postTrans dx="0" dy="0" dz="0"/>
                  </am3d:trans>
                  <am3d:raster rName="Office3DRenderer" rVer="16.0.8326">
                    <am3d:blip r:embed="rId3"/>
                  </am3d:raster>
                  <am3d:objViewport viewportSz="70338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Chat">
                <a:extLst>
                  <a:ext uri="{FF2B5EF4-FFF2-40B4-BE49-F238E27FC236}">
                    <a16:creationId xmlns:a16="http://schemas.microsoft.com/office/drawing/2014/main" id="{8DBC0865-1A87-4C27-9429-C3E259CE8124}"/>
                  </a:ext>
                </a:extLst>
              </p:cNvPr>
              <p:cNvPicPr>
                <a:picLocks noGrp="1" noRot="1" noChangeAspect="1" noMove="1" noResize="1" noEditPoints="1" noAdjustHandles="1" noChangeArrowheads="1" noChangeShapeType="1" noCrop="1"/>
              </p:cNvPicPr>
              <p:nvPr/>
            </p:nvPicPr>
            <p:blipFill>
              <a:blip r:embed="rId3"/>
              <a:stretch>
                <a:fillRect/>
              </a:stretch>
            </p:blipFill>
            <p:spPr>
              <a:xfrm>
                <a:off x="5817141" y="2694378"/>
                <a:ext cx="6254883" cy="2929743"/>
              </a:xfrm>
              <a:prstGeom prst="rect">
                <a:avLst/>
              </a:prstGeom>
            </p:spPr>
          </p:pic>
        </mc:Fallback>
      </mc:AlternateContent>
    </p:spTree>
    <p:extLst>
      <p:ext uri="{BB962C8B-B14F-4D97-AF65-F5344CB8AC3E}">
        <p14:creationId xmlns:p14="http://schemas.microsoft.com/office/powerpoint/2010/main" val="511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4"/>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4"/>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4"/>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4"/>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4"/>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F5529-3F13-4DED-9749-17790E21C2E5}"/>
              </a:ext>
            </a:extLst>
          </p:cNvPr>
          <p:cNvSpPr>
            <a:spLocks noGrp="1"/>
          </p:cNvSpPr>
          <p:nvPr>
            <p:ph type="title"/>
          </p:nvPr>
        </p:nvSpPr>
        <p:spPr>
          <a:xfrm>
            <a:off x="1003570" y="18255"/>
            <a:ext cx="10515600" cy="1325563"/>
          </a:xfrm>
        </p:spPr>
        <p:txBody>
          <a:bodyPr/>
          <a:lstStyle/>
          <a:p>
            <a:pPr algn="ctr"/>
            <a:r>
              <a:rPr lang="en-IN" b="1" dirty="0">
                <a:solidFill>
                  <a:schemeClr val="accent1">
                    <a:lumMod val="75000"/>
                  </a:schemeClr>
                </a:solidFill>
                <a:latin typeface="Berlin Sans FB Demi" panose="020E0802020502020306" pitchFamily="34" charset="0"/>
              </a:rPr>
              <a:t>Measure Team Performance</a:t>
            </a:r>
          </a:p>
        </p:txBody>
      </p:sp>
      <p:graphicFrame>
        <p:nvGraphicFramePr>
          <p:cNvPr id="4" name="Content Placeholder 3">
            <a:extLst>
              <a:ext uri="{FF2B5EF4-FFF2-40B4-BE49-F238E27FC236}">
                <a16:creationId xmlns:a16="http://schemas.microsoft.com/office/drawing/2014/main" id="{C0154363-3CE4-44DA-9A08-8B0765314C6D}"/>
              </a:ext>
            </a:extLst>
          </p:cNvPr>
          <p:cNvGraphicFramePr>
            <a:graphicFrameLocks noGrp="1"/>
          </p:cNvGraphicFramePr>
          <p:nvPr>
            <p:ph idx="1"/>
            <p:extLst>
              <p:ext uri="{D42A27DB-BD31-4B8C-83A1-F6EECF244321}">
                <p14:modId xmlns:p14="http://schemas.microsoft.com/office/powerpoint/2010/main" val="1234246698"/>
              </p:ext>
            </p:extLst>
          </p:nvPr>
        </p:nvGraphicFramePr>
        <p:xfrm>
          <a:off x="3503579" y="1304706"/>
          <a:ext cx="10515600" cy="553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Requires="am3d">
          <p:graphicFrame>
            <p:nvGraphicFramePr>
              <p:cNvPr id="5" name="3D Model 4" descr="Group">
                <a:extLst>
                  <a:ext uri="{FF2B5EF4-FFF2-40B4-BE49-F238E27FC236}">
                    <a16:creationId xmlns:a16="http://schemas.microsoft.com/office/drawing/2014/main" id="{45063BB1-8240-4B5E-984F-758321509E85}"/>
                  </a:ext>
                </a:extLst>
              </p:cNvPr>
              <p:cNvGraphicFramePr>
                <a:graphicFrameLocks noChangeAspect="1"/>
              </p:cNvGraphicFramePr>
              <p:nvPr>
                <p:extLst>
                  <p:ext uri="{D42A27DB-BD31-4B8C-83A1-F6EECF244321}">
                    <p14:modId xmlns:p14="http://schemas.microsoft.com/office/powerpoint/2010/main" val="2450472792"/>
                  </p:ext>
                </p:extLst>
              </p:nvPr>
            </p:nvGraphicFramePr>
            <p:xfrm>
              <a:off x="165370" y="2522875"/>
              <a:ext cx="5651768" cy="1851360"/>
            </p:xfrm>
            <a:graphic>
              <a:graphicData uri="http://schemas.microsoft.com/office/drawing/2017/model3d">
                <am3d:model3d r:embed="rId7">
                  <am3d:spPr>
                    <a:xfrm>
                      <a:off x="0" y="0"/>
                      <a:ext cx="5651768" cy="1851360"/>
                    </a:xfrm>
                    <a:prstGeom prst="rect">
                      <a:avLst/>
                    </a:prstGeom>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m3d:postTrans dx="0" dy="0" dz="0"/>
                  </am3d:trans>
                  <am3d:raster rName="Office3DRenderer" rVer="16.0.8326">
                    <am3d:blip r:embed="rId8"/>
                  </am3d:raster>
                  <am3d:objViewport viewportSz="83964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Group">
                <a:extLst>
                  <a:ext uri="{FF2B5EF4-FFF2-40B4-BE49-F238E27FC236}">
                    <a16:creationId xmlns:a16="http://schemas.microsoft.com/office/drawing/2014/main" id="{45063BB1-8240-4B5E-984F-758321509E85}"/>
                  </a:ext>
                </a:extLst>
              </p:cNvPr>
              <p:cNvPicPr>
                <a:picLocks noGrp="1" noRot="1" noChangeAspect="1" noMove="1" noResize="1" noEditPoints="1" noAdjustHandles="1" noChangeArrowheads="1" noChangeShapeType="1" noCrop="1"/>
              </p:cNvPicPr>
              <p:nvPr/>
            </p:nvPicPr>
            <p:blipFill>
              <a:blip r:embed="rId8"/>
              <a:stretch>
                <a:fillRect/>
              </a:stretch>
            </p:blipFill>
            <p:spPr>
              <a:xfrm>
                <a:off x="165370" y="2522875"/>
                <a:ext cx="5651768" cy="1851360"/>
              </a:xfrm>
              <a:prstGeom prst="rect">
                <a:avLst/>
              </a:prstGeom>
            </p:spPr>
          </p:pic>
        </mc:Fallback>
      </mc:AlternateContent>
    </p:spTree>
    <p:extLst>
      <p:ext uri="{BB962C8B-B14F-4D97-AF65-F5344CB8AC3E}">
        <p14:creationId xmlns:p14="http://schemas.microsoft.com/office/powerpoint/2010/main" val="53059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1A20-ADBA-4500-917E-18263D747736}"/>
              </a:ext>
            </a:extLst>
          </p:cNvPr>
          <p:cNvSpPr>
            <a:spLocks noGrp="1"/>
          </p:cNvSpPr>
          <p:nvPr>
            <p:ph type="title"/>
          </p:nvPr>
        </p:nvSpPr>
        <p:spPr>
          <a:xfrm>
            <a:off x="838200" y="1"/>
            <a:ext cx="10515600" cy="970384"/>
          </a:xfrm>
        </p:spPr>
        <p:txBody>
          <a:bodyPr/>
          <a:lstStyle/>
          <a:p>
            <a:pPr algn="ctr"/>
            <a:r>
              <a:rPr lang="en-IN" b="1" dirty="0">
                <a:solidFill>
                  <a:srgbClr val="C00000"/>
                </a:solidFill>
                <a:latin typeface="Arial Nova" panose="020B0504020202020204" pitchFamily="34" charset="0"/>
              </a:rPr>
              <a:t>PROCESS OF STAFFING</a:t>
            </a:r>
          </a:p>
        </p:txBody>
      </p:sp>
      <p:graphicFrame>
        <p:nvGraphicFramePr>
          <p:cNvPr id="4" name="Content Placeholder 3">
            <a:extLst>
              <a:ext uri="{FF2B5EF4-FFF2-40B4-BE49-F238E27FC236}">
                <a16:creationId xmlns:a16="http://schemas.microsoft.com/office/drawing/2014/main" id="{3A9FFA84-D3F1-4E97-A792-6FBF1186F19C}"/>
              </a:ext>
            </a:extLst>
          </p:cNvPr>
          <p:cNvGraphicFramePr>
            <a:graphicFrameLocks noGrp="1"/>
          </p:cNvGraphicFramePr>
          <p:nvPr>
            <p:ph idx="1"/>
            <p:extLst>
              <p:ext uri="{D42A27DB-BD31-4B8C-83A1-F6EECF244321}">
                <p14:modId xmlns:p14="http://schemas.microsoft.com/office/powerpoint/2010/main" val="3065711090"/>
              </p:ext>
            </p:extLst>
          </p:nvPr>
        </p:nvGraphicFramePr>
        <p:xfrm>
          <a:off x="838200" y="858416"/>
          <a:ext cx="10515600" cy="570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6477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0832-32A5-4CEE-B449-5FA519D160C3}"/>
              </a:ext>
            </a:extLst>
          </p:cNvPr>
          <p:cNvSpPr>
            <a:spLocks noGrp="1"/>
          </p:cNvSpPr>
          <p:nvPr>
            <p:ph type="title"/>
          </p:nvPr>
        </p:nvSpPr>
        <p:spPr/>
        <p:txBody>
          <a:bodyPr>
            <a:normAutofit/>
          </a:bodyPr>
          <a:lstStyle/>
          <a:p>
            <a:pPr algn="ctr"/>
            <a:r>
              <a:rPr lang="en-IN" sz="6600" b="1" i="0" dirty="0">
                <a:solidFill>
                  <a:srgbClr val="002060"/>
                </a:solidFill>
                <a:effectLst/>
                <a:latin typeface="MV Boli" panose="02000500030200090000" pitchFamily="2" charset="0"/>
                <a:cs typeface="MV Boli" panose="02000500030200090000" pitchFamily="2" charset="0"/>
              </a:rPr>
              <a:t>Human Resource Planning</a:t>
            </a:r>
            <a:endParaRPr lang="en-IN" sz="6600" b="1" dirty="0">
              <a:solidFill>
                <a:srgbClr val="002060"/>
              </a:solidFill>
              <a:latin typeface="MV Boli" panose="02000500030200090000" pitchFamily="2" charset="0"/>
              <a:cs typeface="MV Boli" panose="02000500030200090000" pitchFamily="2" charset="0"/>
            </a:endParaRPr>
          </a:p>
        </p:txBody>
      </p:sp>
      <p:sp>
        <p:nvSpPr>
          <p:cNvPr id="3" name="Content Placeholder 2">
            <a:extLst>
              <a:ext uri="{FF2B5EF4-FFF2-40B4-BE49-F238E27FC236}">
                <a16:creationId xmlns:a16="http://schemas.microsoft.com/office/drawing/2014/main" id="{9E8D8F50-EED2-41FC-B1B7-BF91A8AB89E6}"/>
              </a:ext>
            </a:extLst>
          </p:cNvPr>
          <p:cNvSpPr>
            <a:spLocks noGrp="1"/>
          </p:cNvSpPr>
          <p:nvPr>
            <p:ph idx="1"/>
          </p:nvPr>
        </p:nvSpPr>
        <p:spPr/>
        <p:txBody>
          <a:bodyPr>
            <a:normAutofit/>
          </a:bodyPr>
          <a:lstStyle/>
          <a:p>
            <a:pPr marL="0" indent="0">
              <a:buNone/>
            </a:pPr>
            <a:r>
              <a:rPr lang="en-US" sz="4000" b="1" i="0" dirty="0">
                <a:solidFill>
                  <a:srgbClr val="0070C0"/>
                </a:solidFill>
                <a:effectLst/>
                <a:latin typeface="MV Boli" panose="02000500030200090000" pitchFamily="2" charset="0"/>
                <a:cs typeface="MV Boli" panose="02000500030200090000" pitchFamily="2" charset="0"/>
              </a:rPr>
              <a:t>Human Resource Planning (HRP) is the process of forecasting the future human resource requirements of the organization and determining as to how the existing human resource capacity of the organization can be utilized to fulfill these requirements</a:t>
            </a:r>
            <a:r>
              <a:rPr lang="en-US" sz="4000" b="0" i="0" dirty="0">
                <a:solidFill>
                  <a:srgbClr val="0070C0"/>
                </a:solidFill>
                <a:effectLst/>
                <a:latin typeface="Arial Rounded MT Bold" panose="020F0704030504030204" pitchFamily="34" charset="0"/>
                <a:cs typeface="MV Boli" panose="02000500030200090000" pitchFamily="2" charset="0"/>
              </a:rPr>
              <a:t>.</a:t>
            </a:r>
            <a:r>
              <a:rPr lang="en-US" sz="4000" b="0" i="0" dirty="0">
                <a:solidFill>
                  <a:srgbClr val="0070C0"/>
                </a:solidFill>
                <a:effectLst/>
                <a:latin typeface="MV Boli" panose="02000500030200090000" pitchFamily="2" charset="0"/>
                <a:cs typeface="MV Boli" panose="02000500030200090000" pitchFamily="2" charset="0"/>
              </a:rPr>
              <a:t> </a:t>
            </a:r>
            <a:endParaRPr lang="en-IN" sz="4000" dirty="0">
              <a:solidFill>
                <a:srgbClr val="0070C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85778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86B97F-2E1F-4502-8C0A-5B1F5B0DB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1255"/>
            <a:ext cx="7620000" cy="651549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Multidocument 3">
            <a:extLst>
              <a:ext uri="{FF2B5EF4-FFF2-40B4-BE49-F238E27FC236}">
                <a16:creationId xmlns:a16="http://schemas.microsoft.com/office/drawing/2014/main" id="{D3927306-B287-405F-BCA1-753427474216}"/>
              </a:ext>
            </a:extLst>
          </p:cNvPr>
          <p:cNvSpPr/>
          <p:nvPr/>
        </p:nvSpPr>
        <p:spPr>
          <a:xfrm>
            <a:off x="-1" y="0"/>
            <a:ext cx="4077477" cy="6858000"/>
          </a:xfrm>
          <a:prstGeom prst="flowChartMultidocument">
            <a:avLst/>
          </a:prstGeom>
          <a:blipFill>
            <a:blip r:embed="rId3">
              <a:extLst>
                <a:ext uri="{837473B0-CC2E-450A-ABE3-18F120FF3D39}">
                  <a1611:picAttrSrcUrl xmlns:a1611="http://schemas.microsoft.com/office/drawing/2016/11/main" r:id="rId4"/>
                </a:ext>
              </a:extLst>
            </a:blip>
            <a:stretch>
              <a:fillRect/>
            </a:stretch>
          </a:bli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CCF96E2E-31D2-40B9-80DE-CE4939740F90}"/>
              </a:ext>
            </a:extLst>
          </p:cNvPr>
          <p:cNvSpPr/>
          <p:nvPr/>
        </p:nvSpPr>
        <p:spPr>
          <a:xfrm>
            <a:off x="4833257" y="3331029"/>
            <a:ext cx="201541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8225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A1E52-A8BD-4A32-93EF-2F5315233A78}"/>
              </a:ext>
            </a:extLst>
          </p:cNvPr>
          <p:cNvSpPr>
            <a:spLocks noGrp="1"/>
          </p:cNvSpPr>
          <p:nvPr>
            <p:ph idx="1"/>
          </p:nvPr>
        </p:nvSpPr>
        <p:spPr>
          <a:xfrm>
            <a:off x="4254758" y="849086"/>
            <a:ext cx="7583803" cy="5327877"/>
          </a:xfrm>
        </p:spPr>
        <p:txBody>
          <a:bodyPr>
            <a:noAutofit/>
          </a:bodyPr>
          <a:lstStyle/>
          <a:p>
            <a:pPr marL="0" indent="0">
              <a:lnSpc>
                <a:spcPct val="100000"/>
              </a:lnSpc>
              <a:buNone/>
            </a:pPr>
            <a:r>
              <a:rPr lang="en-US" sz="3200" b="1" i="0" dirty="0">
                <a:solidFill>
                  <a:srgbClr val="00B0F0"/>
                </a:solidFill>
                <a:effectLst/>
                <a:latin typeface="proxima-nova"/>
              </a:rPr>
              <a:t>Training</a:t>
            </a:r>
            <a:r>
              <a:rPr lang="en-US" sz="3200" b="0" i="0" dirty="0">
                <a:solidFill>
                  <a:srgbClr val="00B0F0"/>
                </a:solidFill>
                <a:effectLst/>
                <a:latin typeface="proxima-nova"/>
              </a:rPr>
              <a:t> is teaching, or developing in oneself or others, any skills and knowledge that relate to specific useful competencies. Training has specific goals of improving one’s capability, capacity , productivity and  performance. </a:t>
            </a:r>
          </a:p>
          <a:p>
            <a:pPr>
              <a:lnSpc>
                <a:spcPct val="100000"/>
              </a:lnSpc>
              <a:buBlip>
                <a:blip r:embed="rId2">
                  <a:extLst>
                    <a:ext uri="{96DAC541-7B7A-43D3-8B79-37D633B846F1}">
                      <asvg:svgBlip xmlns:asvg="http://schemas.microsoft.com/office/drawing/2016/SVG/main" r:embed="rId3"/>
                    </a:ext>
                  </a:extLst>
                </a:blip>
              </a:buBlip>
            </a:pPr>
            <a:r>
              <a:rPr lang="en-US" sz="3200" b="0" i="0" dirty="0">
                <a:solidFill>
                  <a:srgbClr val="FF0066"/>
                </a:solidFill>
                <a:effectLst/>
                <a:latin typeface="proxima-nova"/>
              </a:rPr>
              <a:t>In business, training is the investment of resources in the employees of a company so they are better equipped to perform their job.</a:t>
            </a:r>
            <a:endParaRPr lang="en-IN" sz="3200" dirty="0">
              <a:solidFill>
                <a:srgbClr val="FF0066"/>
              </a:solidFill>
            </a:endParaRPr>
          </a:p>
        </p:txBody>
      </p:sp>
      <p:pic>
        <p:nvPicPr>
          <p:cNvPr id="4" name="Picture 3">
            <a:extLst>
              <a:ext uri="{FF2B5EF4-FFF2-40B4-BE49-F238E27FC236}">
                <a16:creationId xmlns:a16="http://schemas.microsoft.com/office/drawing/2014/main" id="{9242AEB2-307A-40E4-ACED-01F6D91BE65A}"/>
              </a:ext>
            </a:extLst>
          </p:cNvPr>
          <p:cNvPicPr>
            <a:picLocks noChangeAspect="1"/>
          </p:cNvPicPr>
          <p:nvPr/>
        </p:nvPicPr>
        <p:blipFill>
          <a:blip r:embed="rId4"/>
          <a:stretch>
            <a:fillRect/>
          </a:stretch>
        </p:blipFill>
        <p:spPr>
          <a:xfrm>
            <a:off x="0" y="0"/>
            <a:ext cx="4170784" cy="6923314"/>
          </a:xfrm>
          <a:prstGeom prst="rect">
            <a:avLst/>
          </a:prstGeom>
        </p:spPr>
      </p:pic>
      <p:sp>
        <p:nvSpPr>
          <p:cNvPr id="5" name="TextBox 4">
            <a:extLst>
              <a:ext uri="{FF2B5EF4-FFF2-40B4-BE49-F238E27FC236}">
                <a16:creationId xmlns:a16="http://schemas.microsoft.com/office/drawing/2014/main" id="{D7F7FBEC-FF59-4B42-83B4-0A055417F8FA}"/>
              </a:ext>
            </a:extLst>
          </p:cNvPr>
          <p:cNvSpPr txBox="1"/>
          <p:nvPr/>
        </p:nvSpPr>
        <p:spPr>
          <a:xfrm>
            <a:off x="83976" y="2405028"/>
            <a:ext cx="4170782" cy="1107996"/>
          </a:xfrm>
          <a:prstGeom prst="rect">
            <a:avLst/>
          </a:prstGeom>
          <a:noFill/>
        </p:spPr>
        <p:txBody>
          <a:bodyPr wrap="square" rtlCol="0">
            <a:spAutoFit/>
          </a:bodyPr>
          <a:lstStyle/>
          <a:p>
            <a:r>
              <a:rPr lang="en-IN" sz="6600" b="1" dirty="0">
                <a:solidFill>
                  <a:schemeClr val="bg1"/>
                </a:solidFill>
                <a:latin typeface="Arial Black" panose="020B0A04020102020204" pitchFamily="34" charset="0"/>
              </a:rPr>
              <a:t>Training</a:t>
            </a:r>
          </a:p>
        </p:txBody>
      </p:sp>
    </p:spTree>
    <p:extLst>
      <p:ext uri="{BB962C8B-B14F-4D97-AF65-F5344CB8AC3E}">
        <p14:creationId xmlns:p14="http://schemas.microsoft.com/office/powerpoint/2010/main" val="169222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1D34-1282-4438-A1CE-8F6F37010EEA}"/>
              </a:ext>
            </a:extLst>
          </p:cNvPr>
          <p:cNvSpPr>
            <a:spLocks noGrp="1"/>
          </p:cNvSpPr>
          <p:nvPr>
            <p:ph type="title"/>
          </p:nvPr>
        </p:nvSpPr>
        <p:spPr>
          <a:xfrm>
            <a:off x="838200" y="194553"/>
            <a:ext cx="10515600" cy="1325563"/>
          </a:xfrm>
        </p:spPr>
        <p:txBody>
          <a:bodyPr>
            <a:normAutofit/>
          </a:bodyPr>
          <a:lstStyle/>
          <a:p>
            <a:pPr algn="ctr"/>
            <a:r>
              <a:rPr lang="en-IN" sz="6000" b="1" i="0" dirty="0">
                <a:solidFill>
                  <a:srgbClr val="6C64AD"/>
                </a:solidFill>
                <a:effectLst/>
                <a:latin typeface="PMingLiU-ExtB" panose="02020500000000000000" pitchFamily="18" charset="-120"/>
                <a:ea typeface="PMingLiU-ExtB" panose="02020500000000000000" pitchFamily="18" charset="-120"/>
              </a:rPr>
              <a:t>Benefits of Training</a:t>
            </a:r>
            <a:endParaRPr lang="en-IN" sz="6000" dirty="0">
              <a:latin typeface="PMingLiU-ExtB" panose="02020500000000000000" pitchFamily="18" charset="-120"/>
              <a:ea typeface="PMingLiU-ExtB" panose="02020500000000000000" pitchFamily="18" charset="-120"/>
            </a:endParaRPr>
          </a:p>
        </p:txBody>
      </p:sp>
      <p:sp>
        <p:nvSpPr>
          <p:cNvPr id="3" name="Content Placeholder 2">
            <a:extLst>
              <a:ext uri="{FF2B5EF4-FFF2-40B4-BE49-F238E27FC236}">
                <a16:creationId xmlns:a16="http://schemas.microsoft.com/office/drawing/2014/main" id="{4536534C-0F30-4AC4-935F-2E817F7DA08D}"/>
              </a:ext>
            </a:extLst>
          </p:cNvPr>
          <p:cNvSpPr>
            <a:spLocks noGrp="1"/>
          </p:cNvSpPr>
          <p:nvPr>
            <p:ph idx="1"/>
          </p:nvPr>
        </p:nvSpPr>
        <p:spPr>
          <a:xfrm>
            <a:off x="838200" y="1420238"/>
            <a:ext cx="10515600" cy="5243209"/>
          </a:xfrm>
        </p:spPr>
        <p:txBody>
          <a:bodyPr>
            <a:normAutofit fontScale="92500" lnSpcReduction="10000"/>
          </a:bodyPr>
          <a:lstStyle/>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Increased job satisfaction and morale among employees</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Increased employee motivation</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Increased efficiencies in processes, resulting in financial gain</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Increased capacity to adopt new technologies and methods</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Increased innovation in strategies and products</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Reduced employee turnover</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Enhanced company image, e.g., building a reputation as a “great place to work”</a:t>
            </a:r>
          </a:p>
          <a:p>
            <a:pPr algn="l" fontAlgn="base">
              <a:buBlip>
                <a:blip r:embed="rId4">
                  <a:extLst>
                    <a:ext uri="{837473B0-CC2E-450A-ABE3-18F120FF3D39}">
                      <a1611:picAttrSrcUrl xmlns:a1611="http://schemas.microsoft.com/office/drawing/2016/11/main" r:id="rId5"/>
                    </a:ext>
                  </a:extLst>
                </a:blip>
              </a:buBlip>
            </a:pPr>
            <a:r>
              <a:rPr lang="en-US" sz="3600" b="0" i="0" dirty="0">
                <a:solidFill>
                  <a:srgbClr val="C00000"/>
                </a:solidFill>
                <a:effectLst/>
                <a:latin typeface="Poor Richard" panose="02080502050505020702" pitchFamily="18" charset="0"/>
              </a:rPr>
              <a:t>Risk management, e.g. training about sexual harassment, diversity training</a:t>
            </a:r>
          </a:p>
          <a:p>
            <a:endParaRPr lang="en-IN" dirty="0"/>
          </a:p>
        </p:txBody>
      </p:sp>
    </p:spTree>
    <p:extLst>
      <p:ext uri="{BB962C8B-B14F-4D97-AF65-F5344CB8AC3E}">
        <p14:creationId xmlns:p14="http://schemas.microsoft.com/office/powerpoint/2010/main" val="160382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C686B35-804E-4A91-B533-39A25B5ACB19}"/>
              </a:ext>
            </a:extLst>
          </p:cNvPr>
          <p:cNvGraphicFramePr>
            <a:graphicFrameLocks noGrp="1"/>
          </p:cNvGraphicFramePr>
          <p:nvPr>
            <p:ph idx="1"/>
            <p:extLst>
              <p:ext uri="{D42A27DB-BD31-4B8C-83A1-F6EECF244321}">
                <p14:modId xmlns:p14="http://schemas.microsoft.com/office/powerpoint/2010/main" val="1322564120"/>
              </p:ext>
            </p:extLst>
          </p:nvPr>
        </p:nvGraphicFramePr>
        <p:xfrm>
          <a:off x="321013" y="909586"/>
          <a:ext cx="9589851" cy="5875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193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0E6D21-4018-4831-A90A-67D6290EBCE5}"/>
              </a:ext>
            </a:extLst>
          </p:cNvPr>
          <p:cNvSpPr>
            <a:spLocks noGrp="1"/>
          </p:cNvSpPr>
          <p:nvPr>
            <p:ph idx="1"/>
          </p:nvPr>
        </p:nvSpPr>
        <p:spPr>
          <a:xfrm>
            <a:off x="5291847" y="632297"/>
            <a:ext cx="6799634" cy="6021421"/>
          </a:xfrm>
        </p:spPr>
        <p:txBody>
          <a:bodyPr>
            <a:normAutofit/>
          </a:bodyPr>
          <a:lstStyle/>
          <a:p>
            <a:pPr marL="0" indent="0" algn="ctr">
              <a:buNone/>
            </a:pPr>
            <a:r>
              <a:rPr lang="en-US" b="0" i="0" dirty="0">
                <a:solidFill>
                  <a:srgbClr val="00B0F0"/>
                </a:solidFill>
                <a:effectLst/>
                <a:latin typeface="proxima-nova"/>
              </a:rPr>
              <a:t>A </a:t>
            </a:r>
            <a:r>
              <a:rPr lang="en-US" b="1" i="0" dirty="0">
                <a:solidFill>
                  <a:srgbClr val="7030A0"/>
                </a:solidFill>
                <a:effectLst/>
                <a:latin typeface="Arial Rounded MT Bold" panose="020F0704030504030204" pitchFamily="34" charset="0"/>
              </a:rPr>
              <a:t>PERFORMANCE APPRAISAL</a:t>
            </a:r>
            <a:r>
              <a:rPr lang="en-US" b="0" i="0" dirty="0">
                <a:solidFill>
                  <a:srgbClr val="7030A0"/>
                </a:solidFill>
                <a:effectLst/>
                <a:latin typeface="Arial Rounded MT Bold" panose="020F0704030504030204" pitchFamily="34" charset="0"/>
              </a:rPr>
              <a:t> (PA) </a:t>
            </a:r>
            <a:r>
              <a:rPr lang="en-US" b="0" i="0" dirty="0">
                <a:solidFill>
                  <a:srgbClr val="00B0F0"/>
                </a:solidFill>
                <a:effectLst/>
                <a:latin typeface="proxima-nova"/>
              </a:rPr>
              <a:t>or performance evaluation is a systematic and periodic process that assesses an individual employee’s job performance and productivity, in relation to certain pre-established criteria and organizational objectives. </a:t>
            </a:r>
          </a:p>
          <a:p>
            <a:r>
              <a:rPr lang="en-US" b="0" i="0" dirty="0">
                <a:solidFill>
                  <a:srgbClr val="FF0066"/>
                </a:solidFill>
                <a:effectLst/>
                <a:latin typeface="proxima-nova"/>
              </a:rPr>
              <a:t>Other aspects of individual employees are considered as well, such as organizational citizenship behavior, accomplishments, potential for future improvement, strengths, and weaknesses.</a:t>
            </a:r>
          </a:p>
          <a:p>
            <a:pPr marL="0" indent="0">
              <a:buNone/>
            </a:pPr>
            <a:endParaRPr lang="en-IN" dirty="0"/>
          </a:p>
        </p:txBody>
      </p:sp>
      <p:pic>
        <p:nvPicPr>
          <p:cNvPr id="4" name="Picture 3">
            <a:extLst>
              <a:ext uri="{FF2B5EF4-FFF2-40B4-BE49-F238E27FC236}">
                <a16:creationId xmlns:a16="http://schemas.microsoft.com/office/drawing/2014/main" id="{52BFB178-43CD-48F1-AC0B-95C33842407C}"/>
              </a:ext>
            </a:extLst>
          </p:cNvPr>
          <p:cNvPicPr>
            <a:picLocks noChangeAspect="1"/>
          </p:cNvPicPr>
          <p:nvPr/>
        </p:nvPicPr>
        <p:blipFill>
          <a:blip r:embed="rId2"/>
          <a:stretch>
            <a:fillRect/>
          </a:stretch>
        </p:blipFill>
        <p:spPr>
          <a:xfrm>
            <a:off x="0" y="0"/>
            <a:ext cx="5143500" cy="6926094"/>
          </a:xfrm>
          <a:prstGeom prst="rect">
            <a:avLst/>
          </a:prstGeom>
        </p:spPr>
      </p:pic>
      <p:sp>
        <p:nvSpPr>
          <p:cNvPr id="5" name="TextBox 4">
            <a:extLst>
              <a:ext uri="{FF2B5EF4-FFF2-40B4-BE49-F238E27FC236}">
                <a16:creationId xmlns:a16="http://schemas.microsoft.com/office/drawing/2014/main" id="{E6178DF6-54E4-4CB0-AF6D-718688320061}"/>
              </a:ext>
            </a:extLst>
          </p:cNvPr>
          <p:cNvSpPr txBox="1"/>
          <p:nvPr/>
        </p:nvSpPr>
        <p:spPr>
          <a:xfrm>
            <a:off x="100519" y="1674674"/>
            <a:ext cx="5291847" cy="1754326"/>
          </a:xfrm>
          <a:prstGeom prst="rect">
            <a:avLst/>
          </a:prstGeom>
          <a:noFill/>
        </p:spPr>
        <p:txBody>
          <a:bodyPr wrap="square" rtlCol="0">
            <a:spAutoFit/>
          </a:bodyPr>
          <a:lstStyle/>
          <a:p>
            <a:r>
              <a:rPr lang="en-IN" sz="5400" dirty="0">
                <a:solidFill>
                  <a:schemeClr val="bg1"/>
                </a:solidFill>
                <a:latin typeface="Arial Black" panose="020B0A04020102020204" pitchFamily="34" charset="0"/>
              </a:rPr>
              <a:t>Performance Appraisals</a:t>
            </a:r>
          </a:p>
        </p:txBody>
      </p:sp>
    </p:spTree>
    <p:extLst>
      <p:ext uri="{BB962C8B-B14F-4D97-AF65-F5344CB8AC3E}">
        <p14:creationId xmlns:p14="http://schemas.microsoft.com/office/powerpoint/2010/main" val="3931955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571</Words>
  <Application>Microsoft Office PowerPoint</Application>
  <PresentationFormat>Widescreen</PresentationFormat>
  <Paragraphs>65</Paragraphs>
  <Slides>20</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PMingLiU-ExtB</vt:lpstr>
      <vt:lpstr>Aharoni</vt:lpstr>
      <vt:lpstr>Angsana New</vt:lpstr>
      <vt:lpstr>Arial</vt:lpstr>
      <vt:lpstr>Arial Black</vt:lpstr>
      <vt:lpstr>Arial Nova</vt:lpstr>
      <vt:lpstr>Arial Rounded MT Bold</vt:lpstr>
      <vt:lpstr>Berlin Sans FB Demi</vt:lpstr>
      <vt:lpstr>Calibri</vt:lpstr>
      <vt:lpstr>Calibri Light</vt:lpstr>
      <vt:lpstr>Gloucester MT Extra Condensed</vt:lpstr>
      <vt:lpstr>latobold</vt:lpstr>
      <vt:lpstr>MV Boli</vt:lpstr>
      <vt:lpstr>Poor Richard</vt:lpstr>
      <vt:lpstr>proxima-nova</vt:lpstr>
      <vt:lpstr>Office Theme</vt:lpstr>
      <vt:lpstr>Unit 2</vt:lpstr>
      <vt:lpstr>STAFFING</vt:lpstr>
      <vt:lpstr>PROCESS OF STAFFING</vt:lpstr>
      <vt:lpstr>Human Resource Planning</vt:lpstr>
      <vt:lpstr>PowerPoint Presentation</vt:lpstr>
      <vt:lpstr>PowerPoint Presentation</vt:lpstr>
      <vt:lpstr>Benefits of Training</vt:lpstr>
      <vt:lpstr>PowerPoint Presentation</vt:lpstr>
      <vt:lpstr>PowerPoint Presentation</vt:lpstr>
      <vt:lpstr>Performance Appraisal</vt:lpstr>
      <vt:lpstr>PowerPoint Presentation</vt:lpstr>
      <vt:lpstr>PowerPoint Presentation</vt:lpstr>
      <vt:lpstr>PowerPoint Presentation</vt:lpstr>
      <vt:lpstr>COMPENSATION</vt:lpstr>
      <vt:lpstr>PowerPoint Presentation</vt:lpstr>
      <vt:lpstr>Welfare, Healthy And Safety Measures</vt:lpstr>
      <vt:lpstr>PowerPoint Presentation</vt:lpstr>
      <vt:lpstr>Effectiveness of Teams</vt:lpstr>
      <vt:lpstr>Stages of Team Development</vt:lpstr>
      <vt:lpstr>Measure Team Performance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sreeja ks</dc:creator>
  <cp:lastModifiedBy>sreejaks.hvbs@gmail.com</cp:lastModifiedBy>
  <cp:revision>34</cp:revision>
  <dcterms:created xsi:type="dcterms:W3CDTF">2020-12-19T13:49:09Z</dcterms:created>
  <dcterms:modified xsi:type="dcterms:W3CDTF">2022-11-20T12:58:42Z</dcterms:modified>
</cp:coreProperties>
</file>